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7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5" r:id="rId10"/>
    <p:sldId id="296" r:id="rId11"/>
    <p:sldId id="286" r:id="rId12"/>
    <p:sldId id="287" r:id="rId13"/>
    <p:sldId id="288" r:id="rId14"/>
    <p:sldId id="289" r:id="rId15"/>
    <p:sldId id="290" r:id="rId16"/>
    <p:sldId id="284" r:id="rId17"/>
    <p:sldId id="283" r:id="rId18"/>
    <p:sldId id="292" r:id="rId19"/>
    <p:sldId id="293" r:id="rId20"/>
    <p:sldId id="297" r:id="rId21"/>
    <p:sldId id="268" r:id="rId22"/>
    <p:sldId id="295" r:id="rId23"/>
    <p:sldId id="294" r:id="rId24"/>
    <p:sldId id="298" r:id="rId25"/>
    <p:sldId id="299" r:id="rId26"/>
    <p:sldId id="304" r:id="rId27"/>
    <p:sldId id="302" r:id="rId28"/>
    <p:sldId id="305" r:id="rId29"/>
    <p:sldId id="301" r:id="rId30"/>
    <p:sldId id="306" r:id="rId31"/>
    <p:sldId id="308" r:id="rId32"/>
    <p:sldId id="303" r:id="rId33"/>
    <p:sldId id="309" r:id="rId34"/>
    <p:sldId id="310" r:id="rId35"/>
    <p:sldId id="311" r:id="rId36"/>
    <p:sldId id="312" r:id="rId37"/>
    <p:sldId id="26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BFA48BD-FDEA-4866-B2D5-BDC1480BC30A}">
          <p14:sldIdLst>
            <p14:sldId id="257"/>
            <p14:sldId id="274"/>
            <p14:sldId id="275"/>
            <p14:sldId id="276"/>
            <p14:sldId id="277"/>
            <p14:sldId id="278"/>
            <p14:sldId id="279"/>
            <p14:sldId id="280"/>
            <p14:sldId id="285"/>
            <p14:sldId id="296"/>
            <p14:sldId id="286"/>
            <p14:sldId id="287"/>
            <p14:sldId id="288"/>
            <p14:sldId id="289"/>
            <p14:sldId id="290"/>
            <p14:sldId id="284"/>
            <p14:sldId id="283"/>
            <p14:sldId id="292"/>
            <p14:sldId id="293"/>
            <p14:sldId id="297"/>
            <p14:sldId id="268"/>
          </p14:sldIdLst>
        </p14:section>
        <p14:section name="Раздел без заголовка" id="{0F29783A-38F0-4A92-9551-CDD833009B77}">
          <p14:sldIdLst>
            <p14:sldId id="295"/>
            <p14:sldId id="294"/>
            <p14:sldId id="298"/>
            <p14:sldId id="299"/>
            <p14:sldId id="304"/>
            <p14:sldId id="302"/>
            <p14:sldId id="305"/>
            <p14:sldId id="301"/>
            <p14:sldId id="306"/>
            <p14:sldId id="308"/>
            <p14:sldId id="303"/>
            <p14:sldId id="309"/>
            <p14:sldId id="310"/>
            <p14:sldId id="311"/>
            <p14:sldId id="312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64" autoAdjust="0"/>
  </p:normalViewPr>
  <p:slideViewPr>
    <p:cSldViewPr>
      <p:cViewPr>
        <p:scale>
          <a:sx n="79" d="100"/>
          <a:sy n="79" d="100"/>
        </p:scale>
        <p:origin x="-2544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F716EC-AC76-4866-AAD8-A8F6ED36090E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7E0B6B13-886C-4981-A91A-2729EAE12C18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Технологические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B545B4-33DD-42C6-8A69-8614D774744D}" type="parTrans" cxnId="{4E31FB86-B42C-4152-A6F3-182AE78BA0C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753A44-C246-4875-A287-FEFD509930A3}" type="sibTrans" cxnId="{4E31FB86-B42C-4152-A6F3-182AE78BA0C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34EA37-4F7D-434C-A65A-34714BEFDF2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Физические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6D4C63-2BB6-4CA4-B2D6-89AABBEFB9F0}" type="parTrans" cxnId="{6D7DB156-A6DB-489E-8C48-08900E0B1AD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71E5D4-9697-4F96-8253-F6968F239084}" type="sibTrans" cxnId="{6D7DB156-A6DB-489E-8C48-08900E0B1AD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1A8B2C-A09F-4C2F-980F-6DA6EFDD39D5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Человек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B1C140-F52F-4E52-A659-21AE1B053F01}" type="parTrans" cxnId="{EE568156-3F84-42AF-9CBA-2D981D63F7C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CAB704-27BB-49B9-B17B-533B7BF42CE9}" type="sibTrans" cxnId="{EE568156-3F84-42AF-9CBA-2D981D63F7C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A7A128-058D-4D6C-B6BF-4FFD2402225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Форс-мажорные обстоятельства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2276FD-8195-464D-9C5E-224C9BCE2357}" type="parTrans" cxnId="{230DBA17-DA39-47B3-A0CA-C56F3BEFB1C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DF0B06-D303-4525-877B-3840D60290CD}" type="sibTrans" cxnId="{230DBA17-DA39-47B3-A0CA-C56F3BEFB1C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E6FDB0-D7D0-46AB-BC82-780B867505E8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Отказ оборудования и внутренних систем жизнеобеспечения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7CCF02-3C02-49C9-8EB7-5BF4B7EACA91}" type="parTrans" cxnId="{6AE3A661-ED7E-4F39-A261-058DA05C5D02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8F0DD9-7205-4661-A971-7E593487E5F4}" type="sibTrans" cxnId="{6AE3A661-ED7E-4F39-A261-058DA05C5D02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15FF4C-6B76-4DF0-8025-11D71A0882F4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Программные (логические)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AC2CF9-76BC-4250-BFE4-7A1453030F8D}" type="parTrans" cxnId="{E64C4992-0043-4F4B-9FFF-BE89F8B2E84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6ADC01-804C-4009-9666-BD50D1BD069C}" type="sibTrans" cxnId="{E64C4992-0043-4F4B-9FFF-BE89F8B2E84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61E283-110D-42ED-A662-DCEDF6BD0E3E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Локальный нарушитель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314A17-623F-48B4-BFCD-97D8C2F41543}" type="parTrans" cxnId="{3DAA71AC-9FAC-4D1F-B481-DC7112BE8D7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8A26B3-BA1D-4D97-BD9A-0D31988D12AE}" type="sibTrans" cxnId="{3DAA71AC-9FAC-4D1F-B481-DC7112BE8D7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8952FD-8CE4-4575-B383-172CF2EA952C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Удаленный нарушитель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1D9D2D-065C-4AF9-AAED-2B0E993DD51C}" type="parTrans" cxnId="{62973CB7-6437-4404-9CAA-271A0F7BF15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A0F10E-071C-4D84-B148-ACDA5B2C1815}" type="sibTrans" cxnId="{62973CB7-6437-4404-9CAA-271A0F7BF15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8CE126-8DE8-4F26-B050-6AB7408272F9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Организационные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416CEA-A6FC-4163-AE98-3CE6A02347DB}" type="parTrans" cxnId="{D7494F2F-1DA1-402D-9950-5BFF24760E1F}">
      <dgm:prSet/>
      <dgm:spPr/>
      <dgm:t>
        <a:bodyPr/>
        <a:lstStyle/>
        <a:p>
          <a:endParaRPr lang="ru-RU"/>
        </a:p>
      </dgm:t>
    </dgm:pt>
    <dgm:pt modelId="{21569FE6-0B70-4ACF-B0D5-F2364B8BA63B}" type="sibTrans" cxnId="{D7494F2F-1DA1-402D-9950-5BFF24760E1F}">
      <dgm:prSet/>
      <dgm:spPr/>
      <dgm:t>
        <a:bodyPr/>
        <a:lstStyle/>
        <a:p>
          <a:endParaRPr lang="ru-RU"/>
        </a:p>
      </dgm:t>
    </dgm:pt>
    <dgm:pt modelId="{C127A1C8-CB42-4FE0-9CA3-6DE79ACEABE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Воздействие на персонал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65111F-3877-492A-B923-058DC5DC11FC}" type="parTrans" cxnId="{104940D1-FD39-42A9-8707-FF0494FDBF4F}">
      <dgm:prSet/>
      <dgm:spPr/>
      <dgm:t>
        <a:bodyPr/>
        <a:lstStyle/>
        <a:p>
          <a:endParaRPr lang="ru-RU"/>
        </a:p>
      </dgm:t>
    </dgm:pt>
    <dgm:pt modelId="{421884F0-68D4-4B1F-9B95-6DD4B5B6215A}" type="sibTrans" cxnId="{104940D1-FD39-42A9-8707-FF0494FDBF4F}">
      <dgm:prSet/>
      <dgm:spPr/>
      <dgm:t>
        <a:bodyPr/>
        <a:lstStyle/>
        <a:p>
          <a:endParaRPr lang="ru-RU"/>
        </a:p>
      </dgm:t>
    </dgm:pt>
    <dgm:pt modelId="{9197B55D-01F4-4C4F-9446-368992DA11D2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Физическое воздействие на персонал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4F7167-5EF5-4450-955D-759D32C6406D}" type="parTrans" cxnId="{982A25C8-4018-46D2-A70D-778DA98B1F8F}">
      <dgm:prSet/>
      <dgm:spPr/>
      <dgm:t>
        <a:bodyPr/>
        <a:lstStyle/>
        <a:p>
          <a:endParaRPr lang="ru-RU"/>
        </a:p>
      </dgm:t>
    </dgm:pt>
    <dgm:pt modelId="{9C770A65-14D5-4CB1-8457-6B2326C4DAAF}" type="sibTrans" cxnId="{982A25C8-4018-46D2-A70D-778DA98B1F8F}">
      <dgm:prSet/>
      <dgm:spPr/>
      <dgm:t>
        <a:bodyPr/>
        <a:lstStyle/>
        <a:p>
          <a:endParaRPr lang="ru-RU"/>
        </a:p>
      </dgm:t>
    </dgm:pt>
    <dgm:pt modelId="{43957A53-9079-40E8-B437-5CE161CB48F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Психологическое воздействие на персонал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1BBE15-6E96-4B9A-93EC-AC07084E7670}" type="parTrans" cxnId="{9A69D72A-4039-4099-BA8D-D1EA8E1A0832}">
      <dgm:prSet/>
      <dgm:spPr/>
      <dgm:t>
        <a:bodyPr/>
        <a:lstStyle/>
        <a:p>
          <a:endParaRPr lang="ru-RU"/>
        </a:p>
      </dgm:t>
    </dgm:pt>
    <dgm:pt modelId="{707754D4-A9B2-4584-B797-28E1DB72F723}" type="sibTrans" cxnId="{9A69D72A-4039-4099-BA8D-D1EA8E1A0832}">
      <dgm:prSet/>
      <dgm:spPr/>
      <dgm:t>
        <a:bodyPr/>
        <a:lstStyle/>
        <a:p>
          <a:endParaRPr lang="ru-RU"/>
        </a:p>
      </dgm:t>
    </dgm:pt>
    <dgm:pt modelId="{38FC65F2-9B3B-4AB1-AD67-D21B2314A824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Действия персонала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9718E3-1554-40E7-8D66-8A7B7138ECE4}" type="parTrans" cxnId="{DFF8893F-C2B4-4183-B64D-74A8BDD3C2E5}">
      <dgm:prSet/>
      <dgm:spPr/>
      <dgm:t>
        <a:bodyPr/>
        <a:lstStyle/>
        <a:p>
          <a:endParaRPr lang="ru-RU"/>
        </a:p>
      </dgm:t>
    </dgm:pt>
    <dgm:pt modelId="{09BF8F0A-2F51-4E3C-930F-B81071D72E78}" type="sibTrans" cxnId="{DFF8893F-C2B4-4183-B64D-74A8BDD3C2E5}">
      <dgm:prSet/>
      <dgm:spPr/>
      <dgm:t>
        <a:bodyPr/>
        <a:lstStyle/>
        <a:p>
          <a:endParaRPr lang="ru-RU"/>
        </a:p>
      </dgm:t>
    </dgm:pt>
    <dgm:pt modelId="{53A0959A-14D8-4DE8-ACD3-2F33A5A9C8DE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Шпионаж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26BEA9-C627-4ACA-9C32-607E3B1BC7FD}" type="parTrans" cxnId="{B8532785-1466-47BE-9C2A-C41376613F1E}">
      <dgm:prSet/>
      <dgm:spPr/>
      <dgm:t>
        <a:bodyPr/>
        <a:lstStyle/>
        <a:p>
          <a:endParaRPr lang="ru-RU"/>
        </a:p>
      </dgm:t>
    </dgm:pt>
    <dgm:pt modelId="{3BBC4B85-7F59-4DBE-88F6-75638B1BF9A2}" type="sibTrans" cxnId="{B8532785-1466-47BE-9C2A-C41376613F1E}">
      <dgm:prSet/>
      <dgm:spPr/>
      <dgm:t>
        <a:bodyPr/>
        <a:lstStyle/>
        <a:p>
          <a:endParaRPr lang="ru-RU"/>
        </a:p>
      </dgm:t>
    </dgm:pt>
    <dgm:pt modelId="{02E654FA-3956-432E-9FEE-B12F5788B15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Неумышленные действия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7D3B34-4DAE-4A28-8F73-9C72C079CD13}" type="parTrans" cxnId="{88C003BE-0803-4F80-81E7-06D24655F9AC}">
      <dgm:prSet/>
      <dgm:spPr/>
      <dgm:t>
        <a:bodyPr/>
        <a:lstStyle/>
        <a:p>
          <a:endParaRPr lang="ru-RU"/>
        </a:p>
      </dgm:t>
    </dgm:pt>
    <dgm:pt modelId="{91F919B8-CF18-4ECD-B59F-346292B0BD8D}" type="sibTrans" cxnId="{88C003BE-0803-4F80-81E7-06D24655F9AC}">
      <dgm:prSet/>
      <dgm:spPr/>
      <dgm:t>
        <a:bodyPr/>
        <a:lstStyle/>
        <a:p>
          <a:endParaRPr lang="ru-RU"/>
        </a:p>
      </dgm:t>
    </dgm:pt>
    <dgm:pt modelId="{5E080EC3-F161-40DB-815C-C5E60FF1E4F3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Информационные угрозы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5F6389-6832-42A7-B696-2293E9F0979E}" type="parTrans" cxnId="{965AB3BD-B98B-420C-96C8-B391D7E04502}">
      <dgm:prSet/>
      <dgm:spPr/>
      <dgm:t>
        <a:bodyPr/>
        <a:lstStyle/>
        <a:p>
          <a:endParaRPr lang="ru-RU"/>
        </a:p>
      </dgm:t>
    </dgm:pt>
    <dgm:pt modelId="{8D8BBF45-2562-4671-88C4-2E4F8FCCBEF0}" type="sibTrans" cxnId="{965AB3BD-B98B-420C-96C8-B391D7E04502}">
      <dgm:prSet/>
      <dgm:spPr/>
      <dgm:t>
        <a:bodyPr/>
        <a:lstStyle/>
        <a:p>
          <a:endParaRPr lang="ru-RU"/>
        </a:p>
      </dgm:t>
    </dgm:pt>
    <dgm:pt modelId="{66CBF0F1-3766-42D8-B940-F5AF55645844}" type="pres">
      <dgm:prSet presAssocID="{16F716EC-AC76-4866-AAD8-A8F6ED3609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0E7C3D-A244-4C70-B634-41367D1868C6}" type="pres">
      <dgm:prSet presAssocID="{5E080EC3-F161-40DB-815C-C5E60FF1E4F3}" presName="hierRoot1" presStyleCnt="0">
        <dgm:presLayoutVars>
          <dgm:hierBranch val="init"/>
        </dgm:presLayoutVars>
      </dgm:prSet>
      <dgm:spPr/>
    </dgm:pt>
    <dgm:pt modelId="{5140C2AE-BD44-4458-9B0A-2E35C6D2AFAB}" type="pres">
      <dgm:prSet presAssocID="{5E080EC3-F161-40DB-815C-C5E60FF1E4F3}" presName="rootComposite1" presStyleCnt="0"/>
      <dgm:spPr/>
    </dgm:pt>
    <dgm:pt modelId="{E151AC4C-0A6A-478F-85E6-AC20069BB27F}" type="pres">
      <dgm:prSet presAssocID="{5E080EC3-F161-40DB-815C-C5E60FF1E4F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DA5776-FABE-450D-B9C7-4C59E5F11AB7}" type="pres">
      <dgm:prSet presAssocID="{5E080EC3-F161-40DB-815C-C5E60FF1E4F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385CF02-B7BB-44B4-AB13-826B700FB020}" type="pres">
      <dgm:prSet presAssocID="{5E080EC3-F161-40DB-815C-C5E60FF1E4F3}" presName="hierChild2" presStyleCnt="0"/>
      <dgm:spPr/>
    </dgm:pt>
    <dgm:pt modelId="{87FF8A81-BD10-4457-8F4A-F3FCCC9AA33F}" type="pres">
      <dgm:prSet presAssocID="{2DB545B4-33DD-42C6-8A69-8614D774744D}" presName="Name64" presStyleLbl="parChTrans1D2" presStyleIdx="0" presStyleCnt="2"/>
      <dgm:spPr/>
      <dgm:t>
        <a:bodyPr/>
        <a:lstStyle/>
        <a:p>
          <a:endParaRPr lang="ru-RU"/>
        </a:p>
      </dgm:t>
    </dgm:pt>
    <dgm:pt modelId="{639050FD-4491-4C24-AFF1-982CCA34B4EF}" type="pres">
      <dgm:prSet presAssocID="{7E0B6B13-886C-4981-A91A-2729EAE12C18}" presName="hierRoot2" presStyleCnt="0">
        <dgm:presLayoutVars>
          <dgm:hierBranch val="init"/>
        </dgm:presLayoutVars>
      </dgm:prSet>
      <dgm:spPr/>
    </dgm:pt>
    <dgm:pt modelId="{C1C01C48-A55F-424E-87BE-A772EC866FBC}" type="pres">
      <dgm:prSet presAssocID="{7E0B6B13-886C-4981-A91A-2729EAE12C18}" presName="rootComposite" presStyleCnt="0"/>
      <dgm:spPr/>
    </dgm:pt>
    <dgm:pt modelId="{1A584453-F63D-44EB-AAD1-C682A163508A}" type="pres">
      <dgm:prSet presAssocID="{7E0B6B13-886C-4981-A91A-2729EAE12C1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C2CC5A-7FEC-4DD3-8C21-E603AF4E5827}" type="pres">
      <dgm:prSet presAssocID="{7E0B6B13-886C-4981-A91A-2729EAE12C18}" presName="rootConnector" presStyleLbl="node2" presStyleIdx="0" presStyleCnt="2"/>
      <dgm:spPr/>
      <dgm:t>
        <a:bodyPr/>
        <a:lstStyle/>
        <a:p>
          <a:endParaRPr lang="ru-RU"/>
        </a:p>
      </dgm:t>
    </dgm:pt>
    <dgm:pt modelId="{E642010C-E7C2-4092-8B21-71A1A7786AB8}" type="pres">
      <dgm:prSet presAssocID="{7E0B6B13-886C-4981-A91A-2729EAE12C18}" presName="hierChild4" presStyleCnt="0"/>
      <dgm:spPr/>
    </dgm:pt>
    <dgm:pt modelId="{1C8322C4-B1EF-4182-B652-E8176A778013}" type="pres">
      <dgm:prSet presAssocID="{646D4C63-2BB6-4CA4-B2D6-89AABBEFB9F0}" presName="Name64" presStyleLbl="parChTrans1D3" presStyleIdx="0" presStyleCnt="4"/>
      <dgm:spPr/>
      <dgm:t>
        <a:bodyPr/>
        <a:lstStyle/>
        <a:p>
          <a:endParaRPr lang="ru-RU"/>
        </a:p>
      </dgm:t>
    </dgm:pt>
    <dgm:pt modelId="{625BF218-E318-4C1D-8A8E-EFCFD2F22A2D}" type="pres">
      <dgm:prSet presAssocID="{6F34EA37-4F7D-434C-A65A-34714BEFDF21}" presName="hierRoot2" presStyleCnt="0">
        <dgm:presLayoutVars>
          <dgm:hierBranch val="init"/>
        </dgm:presLayoutVars>
      </dgm:prSet>
      <dgm:spPr/>
    </dgm:pt>
    <dgm:pt modelId="{7955E76F-8214-4467-9178-27926E4D87D4}" type="pres">
      <dgm:prSet presAssocID="{6F34EA37-4F7D-434C-A65A-34714BEFDF21}" presName="rootComposite" presStyleCnt="0"/>
      <dgm:spPr/>
    </dgm:pt>
    <dgm:pt modelId="{C5ADEB69-BAC3-434F-8B54-8BC4B41613CD}" type="pres">
      <dgm:prSet presAssocID="{6F34EA37-4F7D-434C-A65A-34714BEFDF21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64E94B-691B-4D6F-BB2B-AFB5C1D40AB9}" type="pres">
      <dgm:prSet presAssocID="{6F34EA37-4F7D-434C-A65A-34714BEFDF21}" presName="rootConnector" presStyleLbl="node3" presStyleIdx="0" presStyleCnt="4"/>
      <dgm:spPr/>
      <dgm:t>
        <a:bodyPr/>
        <a:lstStyle/>
        <a:p>
          <a:endParaRPr lang="ru-RU"/>
        </a:p>
      </dgm:t>
    </dgm:pt>
    <dgm:pt modelId="{B2833C23-26D0-480B-BEC0-92739A3675BF}" type="pres">
      <dgm:prSet presAssocID="{6F34EA37-4F7D-434C-A65A-34714BEFDF21}" presName="hierChild4" presStyleCnt="0"/>
      <dgm:spPr/>
    </dgm:pt>
    <dgm:pt modelId="{9386626C-D41A-413D-A4AC-9BBE26321CC7}" type="pres">
      <dgm:prSet presAssocID="{45B1C140-F52F-4E52-A659-21AE1B053F01}" presName="Name64" presStyleLbl="parChTrans1D4" presStyleIdx="0" presStyleCnt="9"/>
      <dgm:spPr/>
      <dgm:t>
        <a:bodyPr/>
        <a:lstStyle/>
        <a:p>
          <a:endParaRPr lang="ru-RU"/>
        </a:p>
      </dgm:t>
    </dgm:pt>
    <dgm:pt modelId="{AF99B066-2220-4D42-9DAA-DF2E3ECA35FC}" type="pres">
      <dgm:prSet presAssocID="{F01A8B2C-A09F-4C2F-980F-6DA6EFDD39D5}" presName="hierRoot2" presStyleCnt="0">
        <dgm:presLayoutVars>
          <dgm:hierBranch val="init"/>
        </dgm:presLayoutVars>
      </dgm:prSet>
      <dgm:spPr/>
    </dgm:pt>
    <dgm:pt modelId="{46171FE5-BFCD-4A08-85BF-49111A7A112C}" type="pres">
      <dgm:prSet presAssocID="{F01A8B2C-A09F-4C2F-980F-6DA6EFDD39D5}" presName="rootComposite" presStyleCnt="0"/>
      <dgm:spPr/>
    </dgm:pt>
    <dgm:pt modelId="{83038521-F818-499E-97CE-560A6DA41E30}" type="pres">
      <dgm:prSet presAssocID="{F01A8B2C-A09F-4C2F-980F-6DA6EFDD39D5}" presName="rootText" presStyleLbl="node4" presStyleIdx="0" presStyleCnt="9" custScaleX="1713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1CAFDC-CD63-4F38-9020-D9FD2CF687D4}" type="pres">
      <dgm:prSet presAssocID="{F01A8B2C-A09F-4C2F-980F-6DA6EFDD39D5}" presName="rootConnector" presStyleLbl="node4" presStyleIdx="0" presStyleCnt="9"/>
      <dgm:spPr/>
      <dgm:t>
        <a:bodyPr/>
        <a:lstStyle/>
        <a:p>
          <a:endParaRPr lang="ru-RU"/>
        </a:p>
      </dgm:t>
    </dgm:pt>
    <dgm:pt modelId="{773F2414-FC60-4721-BF14-2B4464DBF0B0}" type="pres">
      <dgm:prSet presAssocID="{F01A8B2C-A09F-4C2F-980F-6DA6EFDD39D5}" presName="hierChild4" presStyleCnt="0"/>
      <dgm:spPr/>
    </dgm:pt>
    <dgm:pt modelId="{E93DA7EB-EB11-461E-90E8-6428BC474428}" type="pres">
      <dgm:prSet presAssocID="{F01A8B2C-A09F-4C2F-980F-6DA6EFDD39D5}" presName="hierChild5" presStyleCnt="0"/>
      <dgm:spPr/>
    </dgm:pt>
    <dgm:pt modelId="{E9F9D111-355C-4BF6-A1E3-EC8B307685B5}" type="pres">
      <dgm:prSet presAssocID="{012276FD-8195-464D-9C5E-224C9BCE2357}" presName="Name64" presStyleLbl="parChTrans1D4" presStyleIdx="1" presStyleCnt="9"/>
      <dgm:spPr/>
      <dgm:t>
        <a:bodyPr/>
        <a:lstStyle/>
        <a:p>
          <a:endParaRPr lang="ru-RU"/>
        </a:p>
      </dgm:t>
    </dgm:pt>
    <dgm:pt modelId="{C54B33DA-CCAD-41FF-A2B8-32215C862EC4}" type="pres">
      <dgm:prSet presAssocID="{77A7A128-058D-4D6C-B6BF-4FFD2402225F}" presName="hierRoot2" presStyleCnt="0">
        <dgm:presLayoutVars>
          <dgm:hierBranch val="init"/>
        </dgm:presLayoutVars>
      </dgm:prSet>
      <dgm:spPr/>
    </dgm:pt>
    <dgm:pt modelId="{60DF3C15-0427-4C1D-B76D-28FA17F19F20}" type="pres">
      <dgm:prSet presAssocID="{77A7A128-058D-4D6C-B6BF-4FFD2402225F}" presName="rootComposite" presStyleCnt="0"/>
      <dgm:spPr/>
    </dgm:pt>
    <dgm:pt modelId="{5AA3A241-2427-4926-9C00-AF6D829C178B}" type="pres">
      <dgm:prSet presAssocID="{77A7A128-058D-4D6C-B6BF-4FFD2402225F}" presName="rootText" presStyleLbl="node4" presStyleIdx="1" presStyleCnt="9" custScaleX="1713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B49378-206E-4146-AC8C-11CD9F60DDF5}" type="pres">
      <dgm:prSet presAssocID="{77A7A128-058D-4D6C-B6BF-4FFD2402225F}" presName="rootConnector" presStyleLbl="node4" presStyleIdx="1" presStyleCnt="9"/>
      <dgm:spPr/>
      <dgm:t>
        <a:bodyPr/>
        <a:lstStyle/>
        <a:p>
          <a:endParaRPr lang="ru-RU"/>
        </a:p>
      </dgm:t>
    </dgm:pt>
    <dgm:pt modelId="{BD4C6558-1BD1-456D-86AF-4EF60BDD0AF4}" type="pres">
      <dgm:prSet presAssocID="{77A7A128-058D-4D6C-B6BF-4FFD2402225F}" presName="hierChild4" presStyleCnt="0"/>
      <dgm:spPr/>
    </dgm:pt>
    <dgm:pt modelId="{20E70F4B-C6DD-45AA-8558-3F3D91DDB56F}" type="pres">
      <dgm:prSet presAssocID="{77A7A128-058D-4D6C-B6BF-4FFD2402225F}" presName="hierChild5" presStyleCnt="0"/>
      <dgm:spPr/>
    </dgm:pt>
    <dgm:pt modelId="{6FCBEC5B-9198-44FA-843D-ACDB33337436}" type="pres">
      <dgm:prSet presAssocID="{9C7CCF02-3C02-49C9-8EB7-5BF4B7EACA91}" presName="Name64" presStyleLbl="parChTrans1D4" presStyleIdx="2" presStyleCnt="9"/>
      <dgm:spPr/>
      <dgm:t>
        <a:bodyPr/>
        <a:lstStyle/>
        <a:p>
          <a:endParaRPr lang="ru-RU"/>
        </a:p>
      </dgm:t>
    </dgm:pt>
    <dgm:pt modelId="{F859823C-8466-4BB0-A46C-268B0D8C85B1}" type="pres">
      <dgm:prSet presAssocID="{4EE6FDB0-D7D0-46AB-BC82-780B867505E8}" presName="hierRoot2" presStyleCnt="0">
        <dgm:presLayoutVars>
          <dgm:hierBranch val="init"/>
        </dgm:presLayoutVars>
      </dgm:prSet>
      <dgm:spPr/>
    </dgm:pt>
    <dgm:pt modelId="{2CCFF9CB-0214-43CF-A4F4-582567258320}" type="pres">
      <dgm:prSet presAssocID="{4EE6FDB0-D7D0-46AB-BC82-780B867505E8}" presName="rootComposite" presStyleCnt="0"/>
      <dgm:spPr/>
    </dgm:pt>
    <dgm:pt modelId="{2FAA1DE6-9C28-49D2-8763-78951DE0BEF0}" type="pres">
      <dgm:prSet presAssocID="{4EE6FDB0-D7D0-46AB-BC82-780B867505E8}" presName="rootText" presStyleLbl="node4" presStyleIdx="2" presStyleCnt="9" custScaleX="1713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47F505-1E05-4BD8-B435-C1842FD8B976}" type="pres">
      <dgm:prSet presAssocID="{4EE6FDB0-D7D0-46AB-BC82-780B867505E8}" presName="rootConnector" presStyleLbl="node4" presStyleIdx="2" presStyleCnt="9"/>
      <dgm:spPr/>
      <dgm:t>
        <a:bodyPr/>
        <a:lstStyle/>
        <a:p>
          <a:endParaRPr lang="ru-RU"/>
        </a:p>
      </dgm:t>
    </dgm:pt>
    <dgm:pt modelId="{5E72BE43-DF17-4E4B-9DDA-720EFDB4EB59}" type="pres">
      <dgm:prSet presAssocID="{4EE6FDB0-D7D0-46AB-BC82-780B867505E8}" presName="hierChild4" presStyleCnt="0"/>
      <dgm:spPr/>
    </dgm:pt>
    <dgm:pt modelId="{6340346A-7FE9-4EAA-B3DB-92E354F3F237}" type="pres">
      <dgm:prSet presAssocID="{4EE6FDB0-D7D0-46AB-BC82-780B867505E8}" presName="hierChild5" presStyleCnt="0"/>
      <dgm:spPr/>
    </dgm:pt>
    <dgm:pt modelId="{D8F5B5E0-9705-4C2D-B2A8-DB7DF97EFD93}" type="pres">
      <dgm:prSet presAssocID="{6F34EA37-4F7D-434C-A65A-34714BEFDF21}" presName="hierChild5" presStyleCnt="0"/>
      <dgm:spPr/>
    </dgm:pt>
    <dgm:pt modelId="{30BD511E-D2CD-4E80-882C-D4E6F051D023}" type="pres">
      <dgm:prSet presAssocID="{35AC2CF9-76BC-4250-BFE4-7A1453030F8D}" presName="Name64" presStyleLbl="parChTrans1D3" presStyleIdx="1" presStyleCnt="4"/>
      <dgm:spPr/>
      <dgm:t>
        <a:bodyPr/>
        <a:lstStyle/>
        <a:p>
          <a:endParaRPr lang="ru-RU"/>
        </a:p>
      </dgm:t>
    </dgm:pt>
    <dgm:pt modelId="{0893876D-B6F2-4904-9EED-DF643A39259B}" type="pres">
      <dgm:prSet presAssocID="{4715FF4C-6B76-4DF0-8025-11D71A0882F4}" presName="hierRoot2" presStyleCnt="0">
        <dgm:presLayoutVars>
          <dgm:hierBranch val="init"/>
        </dgm:presLayoutVars>
      </dgm:prSet>
      <dgm:spPr/>
    </dgm:pt>
    <dgm:pt modelId="{1FF69672-9304-4CE5-8606-88A5D7A6FF50}" type="pres">
      <dgm:prSet presAssocID="{4715FF4C-6B76-4DF0-8025-11D71A0882F4}" presName="rootComposite" presStyleCnt="0"/>
      <dgm:spPr/>
    </dgm:pt>
    <dgm:pt modelId="{F19F4754-4D2E-4C32-8A23-F2F32C83103F}" type="pres">
      <dgm:prSet presAssocID="{4715FF4C-6B76-4DF0-8025-11D71A0882F4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646880-5B38-462E-9771-4A13F02FBCA3}" type="pres">
      <dgm:prSet presAssocID="{4715FF4C-6B76-4DF0-8025-11D71A0882F4}" presName="rootConnector" presStyleLbl="node3" presStyleIdx="1" presStyleCnt="4"/>
      <dgm:spPr/>
      <dgm:t>
        <a:bodyPr/>
        <a:lstStyle/>
        <a:p>
          <a:endParaRPr lang="ru-RU"/>
        </a:p>
      </dgm:t>
    </dgm:pt>
    <dgm:pt modelId="{A37EF0AB-D314-431A-8EBE-C624B1411D6D}" type="pres">
      <dgm:prSet presAssocID="{4715FF4C-6B76-4DF0-8025-11D71A0882F4}" presName="hierChild4" presStyleCnt="0"/>
      <dgm:spPr/>
    </dgm:pt>
    <dgm:pt modelId="{7638AAF7-4730-4C1A-84F5-5108315C0750}" type="pres">
      <dgm:prSet presAssocID="{C0314A17-623F-48B4-BFCD-97D8C2F41543}" presName="Name64" presStyleLbl="parChTrans1D4" presStyleIdx="3" presStyleCnt="9"/>
      <dgm:spPr/>
      <dgm:t>
        <a:bodyPr/>
        <a:lstStyle/>
        <a:p>
          <a:endParaRPr lang="ru-RU"/>
        </a:p>
      </dgm:t>
    </dgm:pt>
    <dgm:pt modelId="{DBDEB1CC-AB4A-4ADF-8CDE-9FF85560731D}" type="pres">
      <dgm:prSet presAssocID="{9C61E283-110D-42ED-A662-DCEDF6BD0E3E}" presName="hierRoot2" presStyleCnt="0">
        <dgm:presLayoutVars>
          <dgm:hierBranch val="init"/>
        </dgm:presLayoutVars>
      </dgm:prSet>
      <dgm:spPr/>
    </dgm:pt>
    <dgm:pt modelId="{1D4F502A-DD4F-4153-BC2B-4A8749AB53C2}" type="pres">
      <dgm:prSet presAssocID="{9C61E283-110D-42ED-A662-DCEDF6BD0E3E}" presName="rootComposite" presStyleCnt="0"/>
      <dgm:spPr/>
    </dgm:pt>
    <dgm:pt modelId="{7B1C1C4F-B4FC-44A6-B78B-F66B5940003A}" type="pres">
      <dgm:prSet presAssocID="{9C61E283-110D-42ED-A662-DCEDF6BD0E3E}" presName="rootText" presStyleLbl="node4" presStyleIdx="3" presStyleCnt="9" custScaleX="1713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D7F53D-CA88-43C3-B1E0-6DC3F423B366}" type="pres">
      <dgm:prSet presAssocID="{9C61E283-110D-42ED-A662-DCEDF6BD0E3E}" presName="rootConnector" presStyleLbl="node4" presStyleIdx="3" presStyleCnt="9"/>
      <dgm:spPr/>
      <dgm:t>
        <a:bodyPr/>
        <a:lstStyle/>
        <a:p>
          <a:endParaRPr lang="ru-RU"/>
        </a:p>
      </dgm:t>
    </dgm:pt>
    <dgm:pt modelId="{EC40B07B-D8F8-4AB0-AEED-1863120011C5}" type="pres">
      <dgm:prSet presAssocID="{9C61E283-110D-42ED-A662-DCEDF6BD0E3E}" presName="hierChild4" presStyleCnt="0"/>
      <dgm:spPr/>
    </dgm:pt>
    <dgm:pt modelId="{B475D35F-24A7-4257-B27C-C32794BE10A3}" type="pres">
      <dgm:prSet presAssocID="{9C61E283-110D-42ED-A662-DCEDF6BD0E3E}" presName="hierChild5" presStyleCnt="0"/>
      <dgm:spPr/>
    </dgm:pt>
    <dgm:pt modelId="{24190DAB-032E-44B1-BA4A-C38E2E5B1ADD}" type="pres">
      <dgm:prSet presAssocID="{5D1D9D2D-065C-4AF9-AAED-2B0E993DD51C}" presName="Name64" presStyleLbl="parChTrans1D4" presStyleIdx="4" presStyleCnt="9"/>
      <dgm:spPr/>
      <dgm:t>
        <a:bodyPr/>
        <a:lstStyle/>
        <a:p>
          <a:endParaRPr lang="ru-RU"/>
        </a:p>
      </dgm:t>
    </dgm:pt>
    <dgm:pt modelId="{7F22CC03-C9EB-44E4-8DB7-0D2B8E520FC3}" type="pres">
      <dgm:prSet presAssocID="{708952FD-8CE4-4575-B383-172CF2EA952C}" presName="hierRoot2" presStyleCnt="0">
        <dgm:presLayoutVars>
          <dgm:hierBranch val="init"/>
        </dgm:presLayoutVars>
      </dgm:prSet>
      <dgm:spPr/>
    </dgm:pt>
    <dgm:pt modelId="{D2E89D57-5E2F-4707-B040-0088E075C812}" type="pres">
      <dgm:prSet presAssocID="{708952FD-8CE4-4575-B383-172CF2EA952C}" presName="rootComposite" presStyleCnt="0"/>
      <dgm:spPr/>
    </dgm:pt>
    <dgm:pt modelId="{D8D379DE-6AF9-42F3-A1D0-50D37ACEE995}" type="pres">
      <dgm:prSet presAssocID="{708952FD-8CE4-4575-B383-172CF2EA952C}" presName="rootText" presStyleLbl="node4" presStyleIdx="4" presStyleCnt="9" custScaleX="1713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553D14-A0C4-4FA2-9E6A-527A20C4998C}" type="pres">
      <dgm:prSet presAssocID="{708952FD-8CE4-4575-B383-172CF2EA952C}" presName="rootConnector" presStyleLbl="node4" presStyleIdx="4" presStyleCnt="9"/>
      <dgm:spPr/>
      <dgm:t>
        <a:bodyPr/>
        <a:lstStyle/>
        <a:p>
          <a:endParaRPr lang="ru-RU"/>
        </a:p>
      </dgm:t>
    </dgm:pt>
    <dgm:pt modelId="{7D9CF15E-CD84-4EA0-A413-98274151D024}" type="pres">
      <dgm:prSet presAssocID="{708952FD-8CE4-4575-B383-172CF2EA952C}" presName="hierChild4" presStyleCnt="0"/>
      <dgm:spPr/>
    </dgm:pt>
    <dgm:pt modelId="{8DAFB79B-DF60-4434-B5F8-ABC1DA0DB5CA}" type="pres">
      <dgm:prSet presAssocID="{708952FD-8CE4-4575-B383-172CF2EA952C}" presName="hierChild5" presStyleCnt="0"/>
      <dgm:spPr/>
    </dgm:pt>
    <dgm:pt modelId="{CE3E765C-F18A-4229-8702-A8193BABB640}" type="pres">
      <dgm:prSet presAssocID="{4715FF4C-6B76-4DF0-8025-11D71A0882F4}" presName="hierChild5" presStyleCnt="0"/>
      <dgm:spPr/>
    </dgm:pt>
    <dgm:pt modelId="{A8146871-3450-449D-8E84-447671F89E25}" type="pres">
      <dgm:prSet presAssocID="{7E0B6B13-886C-4981-A91A-2729EAE12C18}" presName="hierChild5" presStyleCnt="0"/>
      <dgm:spPr/>
    </dgm:pt>
    <dgm:pt modelId="{1AFDA889-0B4A-47DF-B969-9BB3777CE798}" type="pres">
      <dgm:prSet presAssocID="{A1416CEA-A6FC-4163-AE98-3CE6A02347DB}" presName="Name64" presStyleLbl="parChTrans1D2" presStyleIdx="1" presStyleCnt="2"/>
      <dgm:spPr/>
      <dgm:t>
        <a:bodyPr/>
        <a:lstStyle/>
        <a:p>
          <a:endParaRPr lang="ru-RU"/>
        </a:p>
      </dgm:t>
    </dgm:pt>
    <dgm:pt modelId="{29D76888-4546-4BE9-8445-2C71CCF018EC}" type="pres">
      <dgm:prSet presAssocID="{D68CE126-8DE8-4F26-B050-6AB7408272F9}" presName="hierRoot2" presStyleCnt="0">
        <dgm:presLayoutVars>
          <dgm:hierBranch val="init"/>
        </dgm:presLayoutVars>
      </dgm:prSet>
      <dgm:spPr/>
    </dgm:pt>
    <dgm:pt modelId="{E8B87FC4-41EE-4039-B353-A45A65F5EE44}" type="pres">
      <dgm:prSet presAssocID="{D68CE126-8DE8-4F26-B050-6AB7408272F9}" presName="rootComposite" presStyleCnt="0"/>
      <dgm:spPr/>
    </dgm:pt>
    <dgm:pt modelId="{1365FB21-37A2-4851-96A2-B5BBE08A06C9}" type="pres">
      <dgm:prSet presAssocID="{D68CE126-8DE8-4F26-B050-6AB7408272F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52778E-BDF2-488A-A633-4BD50078F0AE}" type="pres">
      <dgm:prSet presAssocID="{D68CE126-8DE8-4F26-B050-6AB7408272F9}" presName="rootConnector" presStyleLbl="node2" presStyleIdx="1" presStyleCnt="2"/>
      <dgm:spPr/>
      <dgm:t>
        <a:bodyPr/>
        <a:lstStyle/>
        <a:p>
          <a:endParaRPr lang="ru-RU"/>
        </a:p>
      </dgm:t>
    </dgm:pt>
    <dgm:pt modelId="{D2762021-1B38-4508-ABE9-5ECB2C98F386}" type="pres">
      <dgm:prSet presAssocID="{D68CE126-8DE8-4F26-B050-6AB7408272F9}" presName="hierChild4" presStyleCnt="0"/>
      <dgm:spPr/>
    </dgm:pt>
    <dgm:pt modelId="{1879A70E-88B2-49BD-B08C-C6E2D254182C}" type="pres">
      <dgm:prSet presAssocID="{7065111F-3877-492A-B923-058DC5DC11FC}" presName="Name64" presStyleLbl="parChTrans1D3" presStyleIdx="2" presStyleCnt="4"/>
      <dgm:spPr/>
      <dgm:t>
        <a:bodyPr/>
        <a:lstStyle/>
        <a:p>
          <a:endParaRPr lang="ru-RU"/>
        </a:p>
      </dgm:t>
    </dgm:pt>
    <dgm:pt modelId="{F88857F1-6C6B-4D51-BE88-173A84F77D2B}" type="pres">
      <dgm:prSet presAssocID="{C127A1C8-CB42-4FE0-9CA3-6DE79ACEABE1}" presName="hierRoot2" presStyleCnt="0">
        <dgm:presLayoutVars>
          <dgm:hierBranch val="init"/>
        </dgm:presLayoutVars>
      </dgm:prSet>
      <dgm:spPr/>
    </dgm:pt>
    <dgm:pt modelId="{FC46D891-D72A-408B-B714-F85D818AAE25}" type="pres">
      <dgm:prSet presAssocID="{C127A1C8-CB42-4FE0-9CA3-6DE79ACEABE1}" presName="rootComposite" presStyleCnt="0"/>
      <dgm:spPr/>
    </dgm:pt>
    <dgm:pt modelId="{8EF0E86D-4F6C-4034-B01A-FA280FD1DA8B}" type="pres">
      <dgm:prSet presAssocID="{C127A1C8-CB42-4FE0-9CA3-6DE79ACEABE1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01C481-1BCD-4FE0-99AB-EEF83456B600}" type="pres">
      <dgm:prSet presAssocID="{C127A1C8-CB42-4FE0-9CA3-6DE79ACEABE1}" presName="rootConnector" presStyleLbl="node3" presStyleIdx="2" presStyleCnt="4"/>
      <dgm:spPr/>
      <dgm:t>
        <a:bodyPr/>
        <a:lstStyle/>
        <a:p>
          <a:endParaRPr lang="ru-RU"/>
        </a:p>
      </dgm:t>
    </dgm:pt>
    <dgm:pt modelId="{0D07087C-6219-4CEB-A4F4-CF3703F01AFF}" type="pres">
      <dgm:prSet presAssocID="{C127A1C8-CB42-4FE0-9CA3-6DE79ACEABE1}" presName="hierChild4" presStyleCnt="0"/>
      <dgm:spPr/>
    </dgm:pt>
    <dgm:pt modelId="{338DD18C-D00C-4FD3-9CC4-59D64C4BF427}" type="pres">
      <dgm:prSet presAssocID="{084F7167-5EF5-4450-955D-759D32C6406D}" presName="Name64" presStyleLbl="parChTrans1D4" presStyleIdx="5" presStyleCnt="9"/>
      <dgm:spPr/>
      <dgm:t>
        <a:bodyPr/>
        <a:lstStyle/>
        <a:p>
          <a:endParaRPr lang="ru-RU"/>
        </a:p>
      </dgm:t>
    </dgm:pt>
    <dgm:pt modelId="{D9B6C403-F0BD-4951-A690-A9ECB622C20B}" type="pres">
      <dgm:prSet presAssocID="{9197B55D-01F4-4C4F-9446-368992DA11D2}" presName="hierRoot2" presStyleCnt="0">
        <dgm:presLayoutVars>
          <dgm:hierBranch val="init"/>
        </dgm:presLayoutVars>
      </dgm:prSet>
      <dgm:spPr/>
    </dgm:pt>
    <dgm:pt modelId="{98CF9ACC-66FA-4AF1-9E61-C3AD36F52BCF}" type="pres">
      <dgm:prSet presAssocID="{9197B55D-01F4-4C4F-9446-368992DA11D2}" presName="rootComposite" presStyleCnt="0"/>
      <dgm:spPr/>
    </dgm:pt>
    <dgm:pt modelId="{8A959891-8564-4AB7-A685-2BCED2587C68}" type="pres">
      <dgm:prSet presAssocID="{9197B55D-01F4-4C4F-9446-368992DA11D2}" presName="rootText" presStyleLbl="node4" presStyleIdx="5" presStyleCnt="9" custScaleX="1713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182BB2-5526-45EC-AEFC-0FCE1EFF05F6}" type="pres">
      <dgm:prSet presAssocID="{9197B55D-01F4-4C4F-9446-368992DA11D2}" presName="rootConnector" presStyleLbl="node4" presStyleIdx="5" presStyleCnt="9"/>
      <dgm:spPr/>
      <dgm:t>
        <a:bodyPr/>
        <a:lstStyle/>
        <a:p>
          <a:endParaRPr lang="ru-RU"/>
        </a:p>
      </dgm:t>
    </dgm:pt>
    <dgm:pt modelId="{3705FCC9-C774-41E8-8516-20987F2C40BD}" type="pres">
      <dgm:prSet presAssocID="{9197B55D-01F4-4C4F-9446-368992DA11D2}" presName="hierChild4" presStyleCnt="0"/>
      <dgm:spPr/>
    </dgm:pt>
    <dgm:pt modelId="{D166348D-651D-471F-AD2D-6B2B56296E0C}" type="pres">
      <dgm:prSet presAssocID="{9197B55D-01F4-4C4F-9446-368992DA11D2}" presName="hierChild5" presStyleCnt="0"/>
      <dgm:spPr/>
    </dgm:pt>
    <dgm:pt modelId="{86E9DE76-179D-41E0-938D-AC7E3139A8B1}" type="pres">
      <dgm:prSet presAssocID="{041BBE15-6E96-4B9A-93EC-AC07084E7670}" presName="Name64" presStyleLbl="parChTrans1D4" presStyleIdx="6" presStyleCnt="9"/>
      <dgm:spPr/>
      <dgm:t>
        <a:bodyPr/>
        <a:lstStyle/>
        <a:p>
          <a:endParaRPr lang="ru-RU"/>
        </a:p>
      </dgm:t>
    </dgm:pt>
    <dgm:pt modelId="{C832F34A-3A44-44FA-9A40-AE1F8E46BFF4}" type="pres">
      <dgm:prSet presAssocID="{43957A53-9079-40E8-B437-5CE161CB48F6}" presName="hierRoot2" presStyleCnt="0">
        <dgm:presLayoutVars>
          <dgm:hierBranch val="init"/>
        </dgm:presLayoutVars>
      </dgm:prSet>
      <dgm:spPr/>
    </dgm:pt>
    <dgm:pt modelId="{07C0EABD-1EF4-4840-AA78-7B085101F42E}" type="pres">
      <dgm:prSet presAssocID="{43957A53-9079-40E8-B437-5CE161CB48F6}" presName="rootComposite" presStyleCnt="0"/>
      <dgm:spPr/>
    </dgm:pt>
    <dgm:pt modelId="{A0E06270-7EB4-4F2F-8DEF-1E5BBF397DE3}" type="pres">
      <dgm:prSet presAssocID="{43957A53-9079-40E8-B437-5CE161CB48F6}" presName="rootText" presStyleLbl="node4" presStyleIdx="6" presStyleCnt="9" custScaleX="1713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5BD324-D614-42CF-9367-5E5DAA774729}" type="pres">
      <dgm:prSet presAssocID="{43957A53-9079-40E8-B437-5CE161CB48F6}" presName="rootConnector" presStyleLbl="node4" presStyleIdx="6" presStyleCnt="9"/>
      <dgm:spPr/>
      <dgm:t>
        <a:bodyPr/>
        <a:lstStyle/>
        <a:p>
          <a:endParaRPr lang="ru-RU"/>
        </a:p>
      </dgm:t>
    </dgm:pt>
    <dgm:pt modelId="{346C4331-DE35-4911-B93E-BB52DA9C903B}" type="pres">
      <dgm:prSet presAssocID="{43957A53-9079-40E8-B437-5CE161CB48F6}" presName="hierChild4" presStyleCnt="0"/>
      <dgm:spPr/>
    </dgm:pt>
    <dgm:pt modelId="{DBE168F6-AD59-47EE-AD20-47C908601B7E}" type="pres">
      <dgm:prSet presAssocID="{43957A53-9079-40E8-B437-5CE161CB48F6}" presName="hierChild5" presStyleCnt="0"/>
      <dgm:spPr/>
    </dgm:pt>
    <dgm:pt modelId="{FFFCA834-4C15-4DCC-A6A4-88B8F3E75FB6}" type="pres">
      <dgm:prSet presAssocID="{C127A1C8-CB42-4FE0-9CA3-6DE79ACEABE1}" presName="hierChild5" presStyleCnt="0"/>
      <dgm:spPr/>
    </dgm:pt>
    <dgm:pt modelId="{0072B2D1-CA68-4CD0-8CE5-0982FBB97EBB}" type="pres">
      <dgm:prSet presAssocID="{369718E3-1554-40E7-8D66-8A7B7138ECE4}" presName="Name64" presStyleLbl="parChTrans1D3" presStyleIdx="3" presStyleCnt="4"/>
      <dgm:spPr/>
      <dgm:t>
        <a:bodyPr/>
        <a:lstStyle/>
        <a:p>
          <a:endParaRPr lang="ru-RU"/>
        </a:p>
      </dgm:t>
    </dgm:pt>
    <dgm:pt modelId="{5626E526-6E51-41C9-9F5A-C90BB026D874}" type="pres">
      <dgm:prSet presAssocID="{38FC65F2-9B3B-4AB1-AD67-D21B2314A824}" presName="hierRoot2" presStyleCnt="0">
        <dgm:presLayoutVars>
          <dgm:hierBranch val="init"/>
        </dgm:presLayoutVars>
      </dgm:prSet>
      <dgm:spPr/>
    </dgm:pt>
    <dgm:pt modelId="{4DE09260-8F55-4F58-AF0F-D39428340E71}" type="pres">
      <dgm:prSet presAssocID="{38FC65F2-9B3B-4AB1-AD67-D21B2314A824}" presName="rootComposite" presStyleCnt="0"/>
      <dgm:spPr/>
    </dgm:pt>
    <dgm:pt modelId="{1F077326-4700-42E0-A52E-1EB417B58542}" type="pres">
      <dgm:prSet presAssocID="{38FC65F2-9B3B-4AB1-AD67-D21B2314A824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513A0C-938D-425D-BBA0-0ABBE4FEFBB1}" type="pres">
      <dgm:prSet presAssocID="{38FC65F2-9B3B-4AB1-AD67-D21B2314A824}" presName="rootConnector" presStyleLbl="node3" presStyleIdx="3" presStyleCnt="4"/>
      <dgm:spPr/>
      <dgm:t>
        <a:bodyPr/>
        <a:lstStyle/>
        <a:p>
          <a:endParaRPr lang="ru-RU"/>
        </a:p>
      </dgm:t>
    </dgm:pt>
    <dgm:pt modelId="{BC0FE6AB-6268-4311-ACA4-6FABC7704364}" type="pres">
      <dgm:prSet presAssocID="{38FC65F2-9B3B-4AB1-AD67-D21B2314A824}" presName="hierChild4" presStyleCnt="0"/>
      <dgm:spPr/>
    </dgm:pt>
    <dgm:pt modelId="{6DFC418C-E30F-44A3-80D8-404982A52D3C}" type="pres">
      <dgm:prSet presAssocID="{CF26BEA9-C627-4ACA-9C32-607E3B1BC7FD}" presName="Name64" presStyleLbl="parChTrans1D4" presStyleIdx="7" presStyleCnt="9"/>
      <dgm:spPr/>
      <dgm:t>
        <a:bodyPr/>
        <a:lstStyle/>
        <a:p>
          <a:endParaRPr lang="ru-RU"/>
        </a:p>
      </dgm:t>
    </dgm:pt>
    <dgm:pt modelId="{4CA50641-DEF9-47F0-BD25-D250D2FA67BF}" type="pres">
      <dgm:prSet presAssocID="{53A0959A-14D8-4DE8-ACD3-2F33A5A9C8DE}" presName="hierRoot2" presStyleCnt="0">
        <dgm:presLayoutVars>
          <dgm:hierBranch val="init"/>
        </dgm:presLayoutVars>
      </dgm:prSet>
      <dgm:spPr/>
    </dgm:pt>
    <dgm:pt modelId="{B56E3BED-741E-479C-BDF7-F4B8E35703B1}" type="pres">
      <dgm:prSet presAssocID="{53A0959A-14D8-4DE8-ACD3-2F33A5A9C8DE}" presName="rootComposite" presStyleCnt="0"/>
      <dgm:spPr/>
    </dgm:pt>
    <dgm:pt modelId="{1E95FDFC-1BDE-4493-B3FF-A362BE5CCF1F}" type="pres">
      <dgm:prSet presAssocID="{53A0959A-14D8-4DE8-ACD3-2F33A5A9C8DE}" presName="rootText" presStyleLbl="node4" presStyleIdx="7" presStyleCnt="9" custScaleX="1713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22D45A-A0B6-42ED-91BF-9AF0EC0AA8C0}" type="pres">
      <dgm:prSet presAssocID="{53A0959A-14D8-4DE8-ACD3-2F33A5A9C8DE}" presName="rootConnector" presStyleLbl="node4" presStyleIdx="7" presStyleCnt="9"/>
      <dgm:spPr/>
      <dgm:t>
        <a:bodyPr/>
        <a:lstStyle/>
        <a:p>
          <a:endParaRPr lang="ru-RU"/>
        </a:p>
      </dgm:t>
    </dgm:pt>
    <dgm:pt modelId="{381564B3-1367-4D76-A30D-AF0E507DA3F5}" type="pres">
      <dgm:prSet presAssocID="{53A0959A-14D8-4DE8-ACD3-2F33A5A9C8DE}" presName="hierChild4" presStyleCnt="0"/>
      <dgm:spPr/>
    </dgm:pt>
    <dgm:pt modelId="{70E0754E-D0C0-479D-913C-84FCD1CA7BB9}" type="pres">
      <dgm:prSet presAssocID="{53A0959A-14D8-4DE8-ACD3-2F33A5A9C8DE}" presName="hierChild5" presStyleCnt="0"/>
      <dgm:spPr/>
    </dgm:pt>
    <dgm:pt modelId="{C798567E-A1F1-4490-AFA2-4DF5A017B047}" type="pres">
      <dgm:prSet presAssocID="{037D3B34-4DAE-4A28-8F73-9C72C079CD13}" presName="Name64" presStyleLbl="parChTrans1D4" presStyleIdx="8" presStyleCnt="9"/>
      <dgm:spPr/>
      <dgm:t>
        <a:bodyPr/>
        <a:lstStyle/>
        <a:p>
          <a:endParaRPr lang="ru-RU"/>
        </a:p>
      </dgm:t>
    </dgm:pt>
    <dgm:pt modelId="{6550BB1C-E97E-40DD-A3A5-A99C860B9557}" type="pres">
      <dgm:prSet presAssocID="{02E654FA-3956-432E-9FEE-B12F5788B156}" presName="hierRoot2" presStyleCnt="0">
        <dgm:presLayoutVars>
          <dgm:hierBranch val="init"/>
        </dgm:presLayoutVars>
      </dgm:prSet>
      <dgm:spPr/>
    </dgm:pt>
    <dgm:pt modelId="{75497885-A01A-4040-BAE6-5FFA4039A89F}" type="pres">
      <dgm:prSet presAssocID="{02E654FA-3956-432E-9FEE-B12F5788B156}" presName="rootComposite" presStyleCnt="0"/>
      <dgm:spPr/>
    </dgm:pt>
    <dgm:pt modelId="{D94D8499-6B87-4F0B-8B80-A25EBA43C4E7}" type="pres">
      <dgm:prSet presAssocID="{02E654FA-3956-432E-9FEE-B12F5788B156}" presName="rootText" presStyleLbl="node4" presStyleIdx="8" presStyleCnt="9" custScaleX="1713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FA133A-06D9-4F69-A309-291054A0978E}" type="pres">
      <dgm:prSet presAssocID="{02E654FA-3956-432E-9FEE-B12F5788B156}" presName="rootConnector" presStyleLbl="node4" presStyleIdx="8" presStyleCnt="9"/>
      <dgm:spPr/>
      <dgm:t>
        <a:bodyPr/>
        <a:lstStyle/>
        <a:p>
          <a:endParaRPr lang="ru-RU"/>
        </a:p>
      </dgm:t>
    </dgm:pt>
    <dgm:pt modelId="{638DB2E2-84F8-4FFD-994F-D2172CE3AAE7}" type="pres">
      <dgm:prSet presAssocID="{02E654FA-3956-432E-9FEE-B12F5788B156}" presName="hierChild4" presStyleCnt="0"/>
      <dgm:spPr/>
    </dgm:pt>
    <dgm:pt modelId="{24624043-4E61-404E-899D-FBE49DB87049}" type="pres">
      <dgm:prSet presAssocID="{02E654FA-3956-432E-9FEE-B12F5788B156}" presName="hierChild5" presStyleCnt="0"/>
      <dgm:spPr/>
    </dgm:pt>
    <dgm:pt modelId="{55504935-7B66-4906-B242-30B786F72BF4}" type="pres">
      <dgm:prSet presAssocID="{38FC65F2-9B3B-4AB1-AD67-D21B2314A824}" presName="hierChild5" presStyleCnt="0"/>
      <dgm:spPr/>
    </dgm:pt>
    <dgm:pt modelId="{AC949E4F-AFFD-4C1B-B531-ECB640C960EB}" type="pres">
      <dgm:prSet presAssocID="{D68CE126-8DE8-4F26-B050-6AB7408272F9}" presName="hierChild5" presStyleCnt="0"/>
      <dgm:spPr/>
    </dgm:pt>
    <dgm:pt modelId="{9FF50A97-AF20-49D4-8DA9-DC6445B2A835}" type="pres">
      <dgm:prSet presAssocID="{5E080EC3-F161-40DB-815C-C5E60FF1E4F3}" presName="hierChild3" presStyleCnt="0"/>
      <dgm:spPr/>
    </dgm:pt>
  </dgm:ptLst>
  <dgm:cxnLst>
    <dgm:cxn modelId="{BD2BF6B8-BAAD-4AF9-8AE8-ADBCFBF7226D}" type="presOf" srcId="{4715FF4C-6B76-4DF0-8025-11D71A0882F4}" destId="{8C646880-5B38-462E-9771-4A13F02FBCA3}" srcOrd="1" destOrd="0" presId="urn:microsoft.com/office/officeart/2009/3/layout/HorizontalOrganizationChart"/>
    <dgm:cxn modelId="{73569B83-F982-4E0C-AF5E-441C9015AA18}" type="presOf" srcId="{16F716EC-AC76-4866-AAD8-A8F6ED36090E}" destId="{66CBF0F1-3766-42D8-B940-F5AF55645844}" srcOrd="0" destOrd="0" presId="urn:microsoft.com/office/officeart/2009/3/layout/HorizontalOrganizationChart"/>
    <dgm:cxn modelId="{62973CB7-6437-4404-9CAA-271A0F7BF159}" srcId="{4715FF4C-6B76-4DF0-8025-11D71A0882F4}" destId="{708952FD-8CE4-4575-B383-172CF2EA952C}" srcOrd="1" destOrd="0" parTransId="{5D1D9D2D-065C-4AF9-AAED-2B0E993DD51C}" sibTransId="{F3A0F10E-071C-4D84-B148-ACDA5B2C1815}"/>
    <dgm:cxn modelId="{B0B4AE65-D476-4846-B3E2-C69E0190011F}" type="presOf" srcId="{45B1C140-F52F-4E52-A659-21AE1B053F01}" destId="{9386626C-D41A-413D-A4AC-9BBE26321CC7}" srcOrd="0" destOrd="0" presId="urn:microsoft.com/office/officeart/2009/3/layout/HorizontalOrganizationChart"/>
    <dgm:cxn modelId="{E917FB18-AAAD-4EF0-B61A-A41054DBD9CA}" type="presOf" srcId="{4EE6FDB0-D7D0-46AB-BC82-780B867505E8}" destId="{5347F505-1E05-4BD8-B435-C1842FD8B976}" srcOrd="1" destOrd="0" presId="urn:microsoft.com/office/officeart/2009/3/layout/HorizontalOrganizationChart"/>
    <dgm:cxn modelId="{65694BBB-8872-40BB-B056-08877746ED42}" type="presOf" srcId="{35AC2CF9-76BC-4250-BFE4-7A1453030F8D}" destId="{30BD511E-D2CD-4E80-882C-D4E6F051D023}" srcOrd="0" destOrd="0" presId="urn:microsoft.com/office/officeart/2009/3/layout/HorizontalOrganizationChart"/>
    <dgm:cxn modelId="{1602E43B-B3B8-4DBA-8CEE-D4765724F9C2}" type="presOf" srcId="{53A0959A-14D8-4DE8-ACD3-2F33A5A9C8DE}" destId="{1E95FDFC-1BDE-4493-B3FF-A362BE5CCF1F}" srcOrd="0" destOrd="0" presId="urn:microsoft.com/office/officeart/2009/3/layout/HorizontalOrganizationChart"/>
    <dgm:cxn modelId="{95DF5A1D-8121-4AE1-877E-D7139B89C2B2}" type="presOf" srcId="{02E654FA-3956-432E-9FEE-B12F5788B156}" destId="{EFFA133A-06D9-4F69-A309-291054A0978E}" srcOrd="1" destOrd="0" presId="urn:microsoft.com/office/officeart/2009/3/layout/HorizontalOrganizationChart"/>
    <dgm:cxn modelId="{D7494F2F-1DA1-402D-9950-5BFF24760E1F}" srcId="{5E080EC3-F161-40DB-815C-C5E60FF1E4F3}" destId="{D68CE126-8DE8-4F26-B050-6AB7408272F9}" srcOrd="1" destOrd="0" parTransId="{A1416CEA-A6FC-4163-AE98-3CE6A02347DB}" sibTransId="{21569FE6-0B70-4ACF-B0D5-F2364B8BA63B}"/>
    <dgm:cxn modelId="{4012509B-A050-48BB-996C-F97E2E2320D2}" type="presOf" srcId="{A1416CEA-A6FC-4163-AE98-3CE6A02347DB}" destId="{1AFDA889-0B4A-47DF-B969-9BB3777CE798}" srcOrd="0" destOrd="0" presId="urn:microsoft.com/office/officeart/2009/3/layout/HorizontalOrganizationChart"/>
    <dgm:cxn modelId="{3DDFC06C-3FE9-45AE-B685-B06D998B6D82}" type="presOf" srcId="{9197B55D-01F4-4C4F-9446-368992DA11D2}" destId="{57182BB2-5526-45EC-AEFC-0FCE1EFF05F6}" srcOrd="1" destOrd="0" presId="urn:microsoft.com/office/officeart/2009/3/layout/HorizontalOrganizationChart"/>
    <dgm:cxn modelId="{9B646D16-06AD-48C9-81C3-062CD460BAB6}" type="presOf" srcId="{7E0B6B13-886C-4981-A91A-2729EAE12C18}" destId="{22C2CC5A-7FEC-4DD3-8C21-E603AF4E5827}" srcOrd="1" destOrd="0" presId="urn:microsoft.com/office/officeart/2009/3/layout/HorizontalOrganizationChart"/>
    <dgm:cxn modelId="{40BF842A-C772-4BBD-876D-23F6D8EA7163}" type="presOf" srcId="{02E654FA-3956-432E-9FEE-B12F5788B156}" destId="{D94D8499-6B87-4F0B-8B80-A25EBA43C4E7}" srcOrd="0" destOrd="0" presId="urn:microsoft.com/office/officeart/2009/3/layout/HorizontalOrganizationChart"/>
    <dgm:cxn modelId="{688163AA-85D7-414E-90C2-17C7D4F5C291}" type="presOf" srcId="{9C61E283-110D-42ED-A662-DCEDF6BD0E3E}" destId="{7B1C1C4F-B4FC-44A6-B78B-F66B5940003A}" srcOrd="0" destOrd="0" presId="urn:microsoft.com/office/officeart/2009/3/layout/HorizontalOrganizationChart"/>
    <dgm:cxn modelId="{9A69D72A-4039-4099-BA8D-D1EA8E1A0832}" srcId="{C127A1C8-CB42-4FE0-9CA3-6DE79ACEABE1}" destId="{43957A53-9079-40E8-B437-5CE161CB48F6}" srcOrd="1" destOrd="0" parTransId="{041BBE15-6E96-4B9A-93EC-AC07084E7670}" sibTransId="{707754D4-A9B2-4584-B797-28E1DB72F723}"/>
    <dgm:cxn modelId="{62D135BA-3E1A-493C-8CB5-33E705CE27F1}" type="presOf" srcId="{7E0B6B13-886C-4981-A91A-2729EAE12C18}" destId="{1A584453-F63D-44EB-AAD1-C682A163508A}" srcOrd="0" destOrd="0" presId="urn:microsoft.com/office/officeart/2009/3/layout/HorizontalOrganizationChart"/>
    <dgm:cxn modelId="{D7D5AE82-138B-451B-BD2B-267FAC526BCC}" type="presOf" srcId="{2DB545B4-33DD-42C6-8A69-8614D774744D}" destId="{87FF8A81-BD10-4457-8F4A-F3FCCC9AA33F}" srcOrd="0" destOrd="0" presId="urn:microsoft.com/office/officeart/2009/3/layout/HorizontalOrganizationChart"/>
    <dgm:cxn modelId="{E683FECD-C0B1-4887-9CD9-5B52C30D3EEB}" type="presOf" srcId="{084F7167-5EF5-4450-955D-759D32C6406D}" destId="{338DD18C-D00C-4FD3-9CC4-59D64C4BF427}" srcOrd="0" destOrd="0" presId="urn:microsoft.com/office/officeart/2009/3/layout/HorizontalOrganizationChart"/>
    <dgm:cxn modelId="{F53EB102-D6D5-4D1D-8A84-BA1C082D4EC9}" type="presOf" srcId="{7065111F-3877-492A-B923-058DC5DC11FC}" destId="{1879A70E-88B2-49BD-B08C-C6E2D254182C}" srcOrd="0" destOrd="0" presId="urn:microsoft.com/office/officeart/2009/3/layout/HorizontalOrganizationChart"/>
    <dgm:cxn modelId="{104940D1-FD39-42A9-8707-FF0494FDBF4F}" srcId="{D68CE126-8DE8-4F26-B050-6AB7408272F9}" destId="{C127A1C8-CB42-4FE0-9CA3-6DE79ACEABE1}" srcOrd="0" destOrd="0" parTransId="{7065111F-3877-492A-B923-058DC5DC11FC}" sibTransId="{421884F0-68D4-4B1F-9B95-6DD4B5B6215A}"/>
    <dgm:cxn modelId="{53D8EDB3-67F9-45C5-8FF3-5B1520517666}" type="presOf" srcId="{43957A53-9079-40E8-B437-5CE161CB48F6}" destId="{F65BD324-D614-42CF-9367-5E5DAA774729}" srcOrd="1" destOrd="0" presId="urn:microsoft.com/office/officeart/2009/3/layout/HorizontalOrganizationChart"/>
    <dgm:cxn modelId="{BFD99116-06BE-44A8-90B8-B0D7C2482687}" type="presOf" srcId="{43957A53-9079-40E8-B437-5CE161CB48F6}" destId="{A0E06270-7EB4-4F2F-8DEF-1E5BBF397DE3}" srcOrd="0" destOrd="0" presId="urn:microsoft.com/office/officeart/2009/3/layout/HorizontalOrganizationChart"/>
    <dgm:cxn modelId="{0D534941-E4A0-4AB4-9887-38F1969CBD9D}" type="presOf" srcId="{012276FD-8195-464D-9C5E-224C9BCE2357}" destId="{E9F9D111-355C-4BF6-A1E3-EC8B307685B5}" srcOrd="0" destOrd="0" presId="urn:microsoft.com/office/officeart/2009/3/layout/HorizontalOrganizationChart"/>
    <dgm:cxn modelId="{C0A02DFD-8D60-4BBB-AB6C-CA1F0739466B}" type="presOf" srcId="{CF26BEA9-C627-4ACA-9C32-607E3B1BC7FD}" destId="{6DFC418C-E30F-44A3-80D8-404982A52D3C}" srcOrd="0" destOrd="0" presId="urn:microsoft.com/office/officeart/2009/3/layout/HorizontalOrganizationChart"/>
    <dgm:cxn modelId="{230DBA17-DA39-47B3-A0CA-C56F3BEFB1CA}" srcId="{6F34EA37-4F7D-434C-A65A-34714BEFDF21}" destId="{77A7A128-058D-4D6C-B6BF-4FFD2402225F}" srcOrd="1" destOrd="0" parTransId="{012276FD-8195-464D-9C5E-224C9BCE2357}" sibTransId="{03DF0B06-D303-4525-877B-3840D60290CD}"/>
    <dgm:cxn modelId="{1FE2274C-C37E-4C41-A774-E1EBD3A782B8}" type="presOf" srcId="{F01A8B2C-A09F-4C2F-980F-6DA6EFDD39D5}" destId="{83038521-F818-499E-97CE-560A6DA41E30}" srcOrd="0" destOrd="0" presId="urn:microsoft.com/office/officeart/2009/3/layout/HorizontalOrganizationChart"/>
    <dgm:cxn modelId="{366F740C-4559-4A71-B88D-787BCD00BE6F}" type="presOf" srcId="{C0314A17-623F-48B4-BFCD-97D8C2F41543}" destId="{7638AAF7-4730-4C1A-84F5-5108315C0750}" srcOrd="0" destOrd="0" presId="urn:microsoft.com/office/officeart/2009/3/layout/HorizontalOrganizationChart"/>
    <dgm:cxn modelId="{3FF361C9-55EA-4569-BBBB-E6B9D9BC081F}" type="presOf" srcId="{77A7A128-058D-4D6C-B6BF-4FFD2402225F}" destId="{07B49378-206E-4146-AC8C-11CD9F60DDF5}" srcOrd="1" destOrd="0" presId="urn:microsoft.com/office/officeart/2009/3/layout/HorizontalOrganizationChart"/>
    <dgm:cxn modelId="{9552BD5C-5678-414C-BDFA-D82B5CDC9C26}" type="presOf" srcId="{6F34EA37-4F7D-434C-A65A-34714BEFDF21}" destId="{EB64E94B-691B-4D6F-BB2B-AFB5C1D40AB9}" srcOrd="1" destOrd="0" presId="urn:microsoft.com/office/officeart/2009/3/layout/HorizontalOrganizationChart"/>
    <dgm:cxn modelId="{AE7A5D70-6649-4660-87D0-24BFDB54D165}" type="presOf" srcId="{D68CE126-8DE8-4F26-B050-6AB7408272F9}" destId="{DC52778E-BDF2-488A-A633-4BD50078F0AE}" srcOrd="1" destOrd="0" presId="urn:microsoft.com/office/officeart/2009/3/layout/HorizontalOrganizationChart"/>
    <dgm:cxn modelId="{6D7DB156-A6DB-489E-8C48-08900E0B1ADA}" srcId="{7E0B6B13-886C-4981-A91A-2729EAE12C18}" destId="{6F34EA37-4F7D-434C-A65A-34714BEFDF21}" srcOrd="0" destOrd="0" parTransId="{646D4C63-2BB6-4CA4-B2D6-89AABBEFB9F0}" sibTransId="{C871E5D4-9697-4F96-8253-F6968F239084}"/>
    <dgm:cxn modelId="{B1BAC984-ED9F-4068-83D7-F2BAB876ACC1}" type="presOf" srcId="{5D1D9D2D-065C-4AF9-AAED-2B0E993DD51C}" destId="{24190DAB-032E-44B1-BA4A-C38E2E5B1ADD}" srcOrd="0" destOrd="0" presId="urn:microsoft.com/office/officeart/2009/3/layout/HorizontalOrganizationChart"/>
    <dgm:cxn modelId="{DFF8893F-C2B4-4183-B64D-74A8BDD3C2E5}" srcId="{D68CE126-8DE8-4F26-B050-6AB7408272F9}" destId="{38FC65F2-9B3B-4AB1-AD67-D21B2314A824}" srcOrd="1" destOrd="0" parTransId="{369718E3-1554-40E7-8D66-8A7B7138ECE4}" sibTransId="{09BF8F0A-2F51-4E3C-930F-B81071D72E78}"/>
    <dgm:cxn modelId="{88C003BE-0803-4F80-81E7-06D24655F9AC}" srcId="{38FC65F2-9B3B-4AB1-AD67-D21B2314A824}" destId="{02E654FA-3956-432E-9FEE-B12F5788B156}" srcOrd="1" destOrd="0" parTransId="{037D3B34-4DAE-4A28-8F73-9C72C079CD13}" sibTransId="{91F919B8-CF18-4ECD-B59F-346292B0BD8D}"/>
    <dgm:cxn modelId="{982A25C8-4018-46D2-A70D-778DA98B1F8F}" srcId="{C127A1C8-CB42-4FE0-9CA3-6DE79ACEABE1}" destId="{9197B55D-01F4-4C4F-9446-368992DA11D2}" srcOrd="0" destOrd="0" parTransId="{084F7167-5EF5-4450-955D-759D32C6406D}" sibTransId="{9C770A65-14D5-4CB1-8457-6B2326C4DAAF}"/>
    <dgm:cxn modelId="{D8BFE19C-4CE0-4C2C-9FE5-53329EF0613E}" type="presOf" srcId="{6F34EA37-4F7D-434C-A65A-34714BEFDF21}" destId="{C5ADEB69-BAC3-434F-8B54-8BC4B41613CD}" srcOrd="0" destOrd="0" presId="urn:microsoft.com/office/officeart/2009/3/layout/HorizontalOrganizationChart"/>
    <dgm:cxn modelId="{E64C4992-0043-4F4B-9FFF-BE89F8B2E841}" srcId="{7E0B6B13-886C-4981-A91A-2729EAE12C18}" destId="{4715FF4C-6B76-4DF0-8025-11D71A0882F4}" srcOrd="1" destOrd="0" parTransId="{35AC2CF9-76BC-4250-BFE4-7A1453030F8D}" sibTransId="{7C6ADC01-804C-4009-9666-BD50D1BD069C}"/>
    <dgm:cxn modelId="{E845F357-E96C-4A0D-AB5E-F32D7576C3EC}" type="presOf" srcId="{9C61E283-110D-42ED-A662-DCEDF6BD0E3E}" destId="{70D7F53D-CA88-43C3-B1E0-6DC3F423B366}" srcOrd="1" destOrd="0" presId="urn:microsoft.com/office/officeart/2009/3/layout/HorizontalOrganizationChart"/>
    <dgm:cxn modelId="{5CB10F11-B421-476D-BEB3-B5FBA944B80D}" type="presOf" srcId="{38FC65F2-9B3B-4AB1-AD67-D21B2314A824}" destId="{AE513A0C-938D-425D-BBA0-0ABBE4FEFBB1}" srcOrd="1" destOrd="0" presId="urn:microsoft.com/office/officeart/2009/3/layout/HorizontalOrganizationChart"/>
    <dgm:cxn modelId="{6AE3A661-ED7E-4F39-A261-058DA05C5D02}" srcId="{6F34EA37-4F7D-434C-A65A-34714BEFDF21}" destId="{4EE6FDB0-D7D0-46AB-BC82-780B867505E8}" srcOrd="2" destOrd="0" parTransId="{9C7CCF02-3C02-49C9-8EB7-5BF4B7EACA91}" sibTransId="{8E8F0DD9-7205-4661-A971-7E593487E5F4}"/>
    <dgm:cxn modelId="{965AB3BD-B98B-420C-96C8-B391D7E04502}" srcId="{16F716EC-AC76-4866-AAD8-A8F6ED36090E}" destId="{5E080EC3-F161-40DB-815C-C5E60FF1E4F3}" srcOrd="0" destOrd="0" parTransId="{F05F6389-6832-42A7-B696-2293E9F0979E}" sibTransId="{8D8BBF45-2562-4671-88C4-2E4F8FCCBEF0}"/>
    <dgm:cxn modelId="{8CCE4609-542E-4DCA-8113-C045CF08C540}" type="presOf" srcId="{9197B55D-01F4-4C4F-9446-368992DA11D2}" destId="{8A959891-8564-4AB7-A685-2BCED2587C68}" srcOrd="0" destOrd="0" presId="urn:microsoft.com/office/officeart/2009/3/layout/HorizontalOrganizationChart"/>
    <dgm:cxn modelId="{0CA51DBD-B66E-4E9B-AFAF-011439AB92F6}" type="presOf" srcId="{D68CE126-8DE8-4F26-B050-6AB7408272F9}" destId="{1365FB21-37A2-4851-96A2-B5BBE08A06C9}" srcOrd="0" destOrd="0" presId="urn:microsoft.com/office/officeart/2009/3/layout/HorizontalOrganizationChart"/>
    <dgm:cxn modelId="{EE568156-3F84-42AF-9CBA-2D981D63F7C3}" srcId="{6F34EA37-4F7D-434C-A65A-34714BEFDF21}" destId="{F01A8B2C-A09F-4C2F-980F-6DA6EFDD39D5}" srcOrd="0" destOrd="0" parTransId="{45B1C140-F52F-4E52-A659-21AE1B053F01}" sibTransId="{32CAB704-27BB-49B9-B17B-533B7BF42CE9}"/>
    <dgm:cxn modelId="{B5A76595-F549-4FF7-B45B-F05A829C9660}" type="presOf" srcId="{369718E3-1554-40E7-8D66-8A7B7138ECE4}" destId="{0072B2D1-CA68-4CD0-8CE5-0982FBB97EBB}" srcOrd="0" destOrd="0" presId="urn:microsoft.com/office/officeart/2009/3/layout/HorizontalOrganizationChart"/>
    <dgm:cxn modelId="{20D3DF68-87D1-4518-8E2D-673762DADE9D}" type="presOf" srcId="{53A0959A-14D8-4DE8-ACD3-2F33A5A9C8DE}" destId="{EC22D45A-A0B6-42ED-91BF-9AF0EC0AA8C0}" srcOrd="1" destOrd="0" presId="urn:microsoft.com/office/officeart/2009/3/layout/HorizontalOrganizationChart"/>
    <dgm:cxn modelId="{B8532785-1466-47BE-9C2A-C41376613F1E}" srcId="{38FC65F2-9B3B-4AB1-AD67-D21B2314A824}" destId="{53A0959A-14D8-4DE8-ACD3-2F33A5A9C8DE}" srcOrd="0" destOrd="0" parTransId="{CF26BEA9-C627-4ACA-9C32-607E3B1BC7FD}" sibTransId="{3BBC4B85-7F59-4DBE-88F6-75638B1BF9A2}"/>
    <dgm:cxn modelId="{858A2CEB-B2C3-461D-801B-6F7CF297D9F0}" type="presOf" srcId="{5E080EC3-F161-40DB-815C-C5E60FF1E4F3}" destId="{E151AC4C-0A6A-478F-85E6-AC20069BB27F}" srcOrd="0" destOrd="0" presId="urn:microsoft.com/office/officeart/2009/3/layout/HorizontalOrganizationChart"/>
    <dgm:cxn modelId="{0CF87047-D5BE-4BDE-8CD6-914FCED1D079}" type="presOf" srcId="{9C7CCF02-3C02-49C9-8EB7-5BF4B7EACA91}" destId="{6FCBEC5B-9198-44FA-843D-ACDB33337436}" srcOrd="0" destOrd="0" presId="urn:microsoft.com/office/officeart/2009/3/layout/HorizontalOrganizationChart"/>
    <dgm:cxn modelId="{67441175-21D2-4AA1-8E33-C242E9F34BF1}" type="presOf" srcId="{4EE6FDB0-D7D0-46AB-BC82-780B867505E8}" destId="{2FAA1DE6-9C28-49D2-8763-78951DE0BEF0}" srcOrd="0" destOrd="0" presId="urn:microsoft.com/office/officeart/2009/3/layout/HorizontalOrganizationChart"/>
    <dgm:cxn modelId="{E6451D74-A7CB-4FD3-8D29-3AA1906C3EA6}" type="presOf" srcId="{77A7A128-058D-4D6C-B6BF-4FFD2402225F}" destId="{5AA3A241-2427-4926-9C00-AF6D829C178B}" srcOrd="0" destOrd="0" presId="urn:microsoft.com/office/officeart/2009/3/layout/HorizontalOrganizationChart"/>
    <dgm:cxn modelId="{707A539D-F84A-4159-BC3F-75EEBBEC9E50}" type="presOf" srcId="{C127A1C8-CB42-4FE0-9CA3-6DE79ACEABE1}" destId="{CE01C481-1BCD-4FE0-99AB-EEF83456B600}" srcOrd="1" destOrd="0" presId="urn:microsoft.com/office/officeart/2009/3/layout/HorizontalOrganizationChart"/>
    <dgm:cxn modelId="{0A10BB73-0CE8-4C03-8615-8DEBCABF8110}" type="presOf" srcId="{4715FF4C-6B76-4DF0-8025-11D71A0882F4}" destId="{F19F4754-4D2E-4C32-8A23-F2F32C83103F}" srcOrd="0" destOrd="0" presId="urn:microsoft.com/office/officeart/2009/3/layout/HorizontalOrganizationChart"/>
    <dgm:cxn modelId="{9D046720-0DBB-46C9-BE5E-496B8C65A877}" type="presOf" srcId="{708952FD-8CE4-4575-B383-172CF2EA952C}" destId="{B6553D14-A0C4-4FA2-9E6A-527A20C4998C}" srcOrd="1" destOrd="0" presId="urn:microsoft.com/office/officeart/2009/3/layout/HorizontalOrganizationChart"/>
    <dgm:cxn modelId="{EA6F67C4-A284-47D9-8B40-4422A08A55D8}" type="presOf" srcId="{041BBE15-6E96-4B9A-93EC-AC07084E7670}" destId="{86E9DE76-179D-41E0-938D-AC7E3139A8B1}" srcOrd="0" destOrd="0" presId="urn:microsoft.com/office/officeart/2009/3/layout/HorizontalOrganizationChart"/>
    <dgm:cxn modelId="{CB1813C9-A4C2-42CB-8580-2F2D64791AD7}" type="presOf" srcId="{F01A8B2C-A09F-4C2F-980F-6DA6EFDD39D5}" destId="{7D1CAFDC-CD63-4F38-9020-D9FD2CF687D4}" srcOrd="1" destOrd="0" presId="urn:microsoft.com/office/officeart/2009/3/layout/HorizontalOrganizationChart"/>
    <dgm:cxn modelId="{4B31DBAE-7D77-4F63-82D7-E44B5682B0A5}" type="presOf" srcId="{C127A1C8-CB42-4FE0-9CA3-6DE79ACEABE1}" destId="{8EF0E86D-4F6C-4034-B01A-FA280FD1DA8B}" srcOrd="0" destOrd="0" presId="urn:microsoft.com/office/officeart/2009/3/layout/HorizontalOrganizationChart"/>
    <dgm:cxn modelId="{0185505F-3DCA-404F-838F-C7CFCE310ADE}" type="presOf" srcId="{38FC65F2-9B3B-4AB1-AD67-D21B2314A824}" destId="{1F077326-4700-42E0-A52E-1EB417B58542}" srcOrd="0" destOrd="0" presId="urn:microsoft.com/office/officeart/2009/3/layout/HorizontalOrganizationChart"/>
    <dgm:cxn modelId="{695B234C-7F25-4C88-8C25-B573D7BF6DAD}" type="presOf" srcId="{037D3B34-4DAE-4A28-8F73-9C72C079CD13}" destId="{C798567E-A1F1-4490-AFA2-4DF5A017B047}" srcOrd="0" destOrd="0" presId="urn:microsoft.com/office/officeart/2009/3/layout/HorizontalOrganizationChart"/>
    <dgm:cxn modelId="{4E31FB86-B42C-4152-A6F3-182AE78BA0C6}" srcId="{5E080EC3-F161-40DB-815C-C5E60FF1E4F3}" destId="{7E0B6B13-886C-4981-A91A-2729EAE12C18}" srcOrd="0" destOrd="0" parTransId="{2DB545B4-33DD-42C6-8A69-8614D774744D}" sibTransId="{41753A44-C246-4875-A287-FEFD509930A3}"/>
    <dgm:cxn modelId="{39040A32-A9F3-4DED-B61C-0D2CD10101C3}" type="presOf" srcId="{646D4C63-2BB6-4CA4-B2D6-89AABBEFB9F0}" destId="{1C8322C4-B1EF-4182-B652-E8176A778013}" srcOrd="0" destOrd="0" presId="urn:microsoft.com/office/officeart/2009/3/layout/HorizontalOrganizationChart"/>
    <dgm:cxn modelId="{1B3DAE28-7E35-4882-8774-1134A605BCC0}" type="presOf" srcId="{708952FD-8CE4-4575-B383-172CF2EA952C}" destId="{D8D379DE-6AF9-42F3-A1D0-50D37ACEE995}" srcOrd="0" destOrd="0" presId="urn:microsoft.com/office/officeart/2009/3/layout/HorizontalOrganizationChart"/>
    <dgm:cxn modelId="{2C0AE11D-A0F5-4346-AB67-A040F4BE292E}" type="presOf" srcId="{5E080EC3-F161-40DB-815C-C5E60FF1E4F3}" destId="{CFDA5776-FABE-450D-B9C7-4C59E5F11AB7}" srcOrd="1" destOrd="0" presId="urn:microsoft.com/office/officeart/2009/3/layout/HorizontalOrganizationChart"/>
    <dgm:cxn modelId="{3DAA71AC-9FAC-4D1F-B481-DC7112BE8D7D}" srcId="{4715FF4C-6B76-4DF0-8025-11D71A0882F4}" destId="{9C61E283-110D-42ED-A662-DCEDF6BD0E3E}" srcOrd="0" destOrd="0" parTransId="{C0314A17-623F-48B4-BFCD-97D8C2F41543}" sibTransId="{F98A26B3-BA1D-4D97-BD9A-0D31988D12AE}"/>
    <dgm:cxn modelId="{A40081E2-5C07-4DA6-8511-62AD72165DDF}" type="presParOf" srcId="{66CBF0F1-3766-42D8-B940-F5AF55645844}" destId="{8E0E7C3D-A244-4C70-B634-41367D1868C6}" srcOrd="0" destOrd="0" presId="urn:microsoft.com/office/officeart/2009/3/layout/HorizontalOrganizationChart"/>
    <dgm:cxn modelId="{F7DDDC74-1ED3-4996-854A-5F60ABED806F}" type="presParOf" srcId="{8E0E7C3D-A244-4C70-B634-41367D1868C6}" destId="{5140C2AE-BD44-4458-9B0A-2E35C6D2AFAB}" srcOrd="0" destOrd="0" presId="urn:microsoft.com/office/officeart/2009/3/layout/HorizontalOrganizationChart"/>
    <dgm:cxn modelId="{541AF7F4-D2C7-4044-ADF9-F6D1A22DFFC3}" type="presParOf" srcId="{5140C2AE-BD44-4458-9B0A-2E35C6D2AFAB}" destId="{E151AC4C-0A6A-478F-85E6-AC20069BB27F}" srcOrd="0" destOrd="0" presId="urn:microsoft.com/office/officeart/2009/3/layout/HorizontalOrganizationChart"/>
    <dgm:cxn modelId="{887B4CEF-96D7-4038-8242-1F025C6BF773}" type="presParOf" srcId="{5140C2AE-BD44-4458-9B0A-2E35C6D2AFAB}" destId="{CFDA5776-FABE-450D-B9C7-4C59E5F11AB7}" srcOrd="1" destOrd="0" presId="urn:microsoft.com/office/officeart/2009/3/layout/HorizontalOrganizationChart"/>
    <dgm:cxn modelId="{044DD312-955C-4512-B5EB-6692A385E191}" type="presParOf" srcId="{8E0E7C3D-A244-4C70-B634-41367D1868C6}" destId="{D385CF02-B7BB-44B4-AB13-826B700FB020}" srcOrd="1" destOrd="0" presId="urn:microsoft.com/office/officeart/2009/3/layout/HorizontalOrganizationChart"/>
    <dgm:cxn modelId="{81B3D2CA-84EC-400E-BB42-7BD55E19BF3D}" type="presParOf" srcId="{D385CF02-B7BB-44B4-AB13-826B700FB020}" destId="{87FF8A81-BD10-4457-8F4A-F3FCCC9AA33F}" srcOrd="0" destOrd="0" presId="urn:microsoft.com/office/officeart/2009/3/layout/HorizontalOrganizationChart"/>
    <dgm:cxn modelId="{275B6D60-A0BF-48E3-8D13-8A4DE0463860}" type="presParOf" srcId="{D385CF02-B7BB-44B4-AB13-826B700FB020}" destId="{639050FD-4491-4C24-AFF1-982CCA34B4EF}" srcOrd="1" destOrd="0" presId="urn:microsoft.com/office/officeart/2009/3/layout/HorizontalOrganizationChart"/>
    <dgm:cxn modelId="{E0DB2A50-B9EB-4C52-A56D-1AB5F38AF43D}" type="presParOf" srcId="{639050FD-4491-4C24-AFF1-982CCA34B4EF}" destId="{C1C01C48-A55F-424E-87BE-A772EC866FBC}" srcOrd="0" destOrd="0" presId="urn:microsoft.com/office/officeart/2009/3/layout/HorizontalOrganizationChart"/>
    <dgm:cxn modelId="{2B47634D-F10C-4973-9EBB-043F74084778}" type="presParOf" srcId="{C1C01C48-A55F-424E-87BE-A772EC866FBC}" destId="{1A584453-F63D-44EB-AAD1-C682A163508A}" srcOrd="0" destOrd="0" presId="urn:microsoft.com/office/officeart/2009/3/layout/HorizontalOrganizationChart"/>
    <dgm:cxn modelId="{D78F9DFE-8C9E-4DF4-99DD-4BBFE1421CED}" type="presParOf" srcId="{C1C01C48-A55F-424E-87BE-A772EC866FBC}" destId="{22C2CC5A-7FEC-4DD3-8C21-E603AF4E5827}" srcOrd="1" destOrd="0" presId="urn:microsoft.com/office/officeart/2009/3/layout/HorizontalOrganizationChart"/>
    <dgm:cxn modelId="{E5348BD7-48A6-4A54-A23B-C640FC4B7B1F}" type="presParOf" srcId="{639050FD-4491-4C24-AFF1-982CCA34B4EF}" destId="{E642010C-E7C2-4092-8B21-71A1A7786AB8}" srcOrd="1" destOrd="0" presId="urn:microsoft.com/office/officeart/2009/3/layout/HorizontalOrganizationChart"/>
    <dgm:cxn modelId="{D7CC91C3-3571-4555-8754-5DE4996636F2}" type="presParOf" srcId="{E642010C-E7C2-4092-8B21-71A1A7786AB8}" destId="{1C8322C4-B1EF-4182-B652-E8176A778013}" srcOrd="0" destOrd="0" presId="urn:microsoft.com/office/officeart/2009/3/layout/HorizontalOrganizationChart"/>
    <dgm:cxn modelId="{B4601343-BC49-4F19-997D-119E177CC612}" type="presParOf" srcId="{E642010C-E7C2-4092-8B21-71A1A7786AB8}" destId="{625BF218-E318-4C1D-8A8E-EFCFD2F22A2D}" srcOrd="1" destOrd="0" presId="urn:microsoft.com/office/officeart/2009/3/layout/HorizontalOrganizationChart"/>
    <dgm:cxn modelId="{C772E064-30D4-4015-82E1-962B89F79C5D}" type="presParOf" srcId="{625BF218-E318-4C1D-8A8E-EFCFD2F22A2D}" destId="{7955E76F-8214-4467-9178-27926E4D87D4}" srcOrd="0" destOrd="0" presId="urn:microsoft.com/office/officeart/2009/3/layout/HorizontalOrganizationChart"/>
    <dgm:cxn modelId="{DC1C5419-46C8-4E04-B246-559C9A494346}" type="presParOf" srcId="{7955E76F-8214-4467-9178-27926E4D87D4}" destId="{C5ADEB69-BAC3-434F-8B54-8BC4B41613CD}" srcOrd="0" destOrd="0" presId="urn:microsoft.com/office/officeart/2009/3/layout/HorizontalOrganizationChart"/>
    <dgm:cxn modelId="{95F901E4-A85E-4DA5-A4F6-A745B895CC18}" type="presParOf" srcId="{7955E76F-8214-4467-9178-27926E4D87D4}" destId="{EB64E94B-691B-4D6F-BB2B-AFB5C1D40AB9}" srcOrd="1" destOrd="0" presId="urn:microsoft.com/office/officeart/2009/3/layout/HorizontalOrganizationChart"/>
    <dgm:cxn modelId="{CAE5B056-FE04-4239-AD9A-0EF8B62F18A1}" type="presParOf" srcId="{625BF218-E318-4C1D-8A8E-EFCFD2F22A2D}" destId="{B2833C23-26D0-480B-BEC0-92739A3675BF}" srcOrd="1" destOrd="0" presId="urn:microsoft.com/office/officeart/2009/3/layout/HorizontalOrganizationChart"/>
    <dgm:cxn modelId="{276A6C53-03CA-41D1-BA4F-2DB19A958649}" type="presParOf" srcId="{B2833C23-26D0-480B-BEC0-92739A3675BF}" destId="{9386626C-D41A-413D-A4AC-9BBE26321CC7}" srcOrd="0" destOrd="0" presId="urn:microsoft.com/office/officeart/2009/3/layout/HorizontalOrganizationChart"/>
    <dgm:cxn modelId="{4631327D-D4C1-4CA4-AC5F-8CF4102C9410}" type="presParOf" srcId="{B2833C23-26D0-480B-BEC0-92739A3675BF}" destId="{AF99B066-2220-4D42-9DAA-DF2E3ECA35FC}" srcOrd="1" destOrd="0" presId="urn:microsoft.com/office/officeart/2009/3/layout/HorizontalOrganizationChart"/>
    <dgm:cxn modelId="{B2C5EC47-73CB-4EDD-B6F5-DB3511FE2E7B}" type="presParOf" srcId="{AF99B066-2220-4D42-9DAA-DF2E3ECA35FC}" destId="{46171FE5-BFCD-4A08-85BF-49111A7A112C}" srcOrd="0" destOrd="0" presId="urn:microsoft.com/office/officeart/2009/3/layout/HorizontalOrganizationChart"/>
    <dgm:cxn modelId="{175D2F85-C4EA-4598-B1D4-CB7B5B73E4DB}" type="presParOf" srcId="{46171FE5-BFCD-4A08-85BF-49111A7A112C}" destId="{83038521-F818-499E-97CE-560A6DA41E30}" srcOrd="0" destOrd="0" presId="urn:microsoft.com/office/officeart/2009/3/layout/HorizontalOrganizationChart"/>
    <dgm:cxn modelId="{0F40BC93-8BD6-4741-947F-298EAC47A465}" type="presParOf" srcId="{46171FE5-BFCD-4A08-85BF-49111A7A112C}" destId="{7D1CAFDC-CD63-4F38-9020-D9FD2CF687D4}" srcOrd="1" destOrd="0" presId="urn:microsoft.com/office/officeart/2009/3/layout/HorizontalOrganizationChart"/>
    <dgm:cxn modelId="{BEAF8DAB-D94D-48F7-AA98-7DA9821743A5}" type="presParOf" srcId="{AF99B066-2220-4D42-9DAA-DF2E3ECA35FC}" destId="{773F2414-FC60-4721-BF14-2B4464DBF0B0}" srcOrd="1" destOrd="0" presId="urn:microsoft.com/office/officeart/2009/3/layout/HorizontalOrganizationChart"/>
    <dgm:cxn modelId="{BC98BC5D-DE0E-42BC-ADEC-C270FFF8DB6C}" type="presParOf" srcId="{AF99B066-2220-4D42-9DAA-DF2E3ECA35FC}" destId="{E93DA7EB-EB11-461E-90E8-6428BC474428}" srcOrd="2" destOrd="0" presId="urn:microsoft.com/office/officeart/2009/3/layout/HorizontalOrganizationChart"/>
    <dgm:cxn modelId="{4FDA9EBF-CC5A-4734-B669-C3CCC05CC506}" type="presParOf" srcId="{B2833C23-26D0-480B-BEC0-92739A3675BF}" destId="{E9F9D111-355C-4BF6-A1E3-EC8B307685B5}" srcOrd="2" destOrd="0" presId="urn:microsoft.com/office/officeart/2009/3/layout/HorizontalOrganizationChart"/>
    <dgm:cxn modelId="{6FADCCE9-D1BB-4466-B109-4FB05FB28E89}" type="presParOf" srcId="{B2833C23-26D0-480B-BEC0-92739A3675BF}" destId="{C54B33DA-CCAD-41FF-A2B8-32215C862EC4}" srcOrd="3" destOrd="0" presId="urn:microsoft.com/office/officeart/2009/3/layout/HorizontalOrganizationChart"/>
    <dgm:cxn modelId="{0C61B885-83FC-41F5-AA1F-3F5DB7DA7BA7}" type="presParOf" srcId="{C54B33DA-CCAD-41FF-A2B8-32215C862EC4}" destId="{60DF3C15-0427-4C1D-B76D-28FA17F19F20}" srcOrd="0" destOrd="0" presId="urn:microsoft.com/office/officeart/2009/3/layout/HorizontalOrganizationChart"/>
    <dgm:cxn modelId="{FE16BF8C-92D4-440F-A860-3136B452C418}" type="presParOf" srcId="{60DF3C15-0427-4C1D-B76D-28FA17F19F20}" destId="{5AA3A241-2427-4926-9C00-AF6D829C178B}" srcOrd="0" destOrd="0" presId="urn:microsoft.com/office/officeart/2009/3/layout/HorizontalOrganizationChart"/>
    <dgm:cxn modelId="{9EADF4CB-0871-4731-83CC-CD11282A28FC}" type="presParOf" srcId="{60DF3C15-0427-4C1D-B76D-28FA17F19F20}" destId="{07B49378-206E-4146-AC8C-11CD9F60DDF5}" srcOrd="1" destOrd="0" presId="urn:microsoft.com/office/officeart/2009/3/layout/HorizontalOrganizationChart"/>
    <dgm:cxn modelId="{B8353E81-1482-484A-BAE6-E366C39C81B8}" type="presParOf" srcId="{C54B33DA-CCAD-41FF-A2B8-32215C862EC4}" destId="{BD4C6558-1BD1-456D-86AF-4EF60BDD0AF4}" srcOrd="1" destOrd="0" presId="urn:microsoft.com/office/officeart/2009/3/layout/HorizontalOrganizationChart"/>
    <dgm:cxn modelId="{E8E13AE2-7FA9-46F4-8D5B-F09E09498413}" type="presParOf" srcId="{C54B33DA-CCAD-41FF-A2B8-32215C862EC4}" destId="{20E70F4B-C6DD-45AA-8558-3F3D91DDB56F}" srcOrd="2" destOrd="0" presId="urn:microsoft.com/office/officeart/2009/3/layout/HorizontalOrganizationChart"/>
    <dgm:cxn modelId="{43E63CEB-8BB8-4895-A4DB-B4654E323651}" type="presParOf" srcId="{B2833C23-26D0-480B-BEC0-92739A3675BF}" destId="{6FCBEC5B-9198-44FA-843D-ACDB33337436}" srcOrd="4" destOrd="0" presId="urn:microsoft.com/office/officeart/2009/3/layout/HorizontalOrganizationChart"/>
    <dgm:cxn modelId="{1CF21C13-AAF9-4AF7-A0A8-E23C3E824080}" type="presParOf" srcId="{B2833C23-26D0-480B-BEC0-92739A3675BF}" destId="{F859823C-8466-4BB0-A46C-268B0D8C85B1}" srcOrd="5" destOrd="0" presId="urn:microsoft.com/office/officeart/2009/3/layout/HorizontalOrganizationChart"/>
    <dgm:cxn modelId="{1A5E83F3-D4EF-449E-A88E-B1B7933B0108}" type="presParOf" srcId="{F859823C-8466-4BB0-A46C-268B0D8C85B1}" destId="{2CCFF9CB-0214-43CF-A4F4-582567258320}" srcOrd="0" destOrd="0" presId="urn:microsoft.com/office/officeart/2009/3/layout/HorizontalOrganizationChart"/>
    <dgm:cxn modelId="{A3ADC9C9-E6A2-42EB-8351-326137FE9F44}" type="presParOf" srcId="{2CCFF9CB-0214-43CF-A4F4-582567258320}" destId="{2FAA1DE6-9C28-49D2-8763-78951DE0BEF0}" srcOrd="0" destOrd="0" presId="urn:microsoft.com/office/officeart/2009/3/layout/HorizontalOrganizationChart"/>
    <dgm:cxn modelId="{7A333ECF-F8E7-465B-B75E-0060EE0FDC86}" type="presParOf" srcId="{2CCFF9CB-0214-43CF-A4F4-582567258320}" destId="{5347F505-1E05-4BD8-B435-C1842FD8B976}" srcOrd="1" destOrd="0" presId="urn:microsoft.com/office/officeart/2009/3/layout/HorizontalOrganizationChart"/>
    <dgm:cxn modelId="{3E6DC701-1439-4274-9B9C-5344CD4D3D3E}" type="presParOf" srcId="{F859823C-8466-4BB0-A46C-268B0D8C85B1}" destId="{5E72BE43-DF17-4E4B-9DDA-720EFDB4EB59}" srcOrd="1" destOrd="0" presId="urn:microsoft.com/office/officeart/2009/3/layout/HorizontalOrganizationChart"/>
    <dgm:cxn modelId="{CB60C8CC-8E46-494A-AD14-210396A05903}" type="presParOf" srcId="{F859823C-8466-4BB0-A46C-268B0D8C85B1}" destId="{6340346A-7FE9-4EAA-B3DB-92E354F3F237}" srcOrd="2" destOrd="0" presId="urn:microsoft.com/office/officeart/2009/3/layout/HorizontalOrganizationChart"/>
    <dgm:cxn modelId="{0BAAC94B-21C2-410F-96BA-2B8CC2EC0EC5}" type="presParOf" srcId="{625BF218-E318-4C1D-8A8E-EFCFD2F22A2D}" destId="{D8F5B5E0-9705-4C2D-B2A8-DB7DF97EFD93}" srcOrd="2" destOrd="0" presId="urn:microsoft.com/office/officeart/2009/3/layout/HorizontalOrganizationChart"/>
    <dgm:cxn modelId="{E7FF1717-689F-47D6-8079-F50B5A296169}" type="presParOf" srcId="{E642010C-E7C2-4092-8B21-71A1A7786AB8}" destId="{30BD511E-D2CD-4E80-882C-D4E6F051D023}" srcOrd="2" destOrd="0" presId="urn:microsoft.com/office/officeart/2009/3/layout/HorizontalOrganizationChart"/>
    <dgm:cxn modelId="{AD005851-0274-4E0E-A494-142617FAEC27}" type="presParOf" srcId="{E642010C-E7C2-4092-8B21-71A1A7786AB8}" destId="{0893876D-B6F2-4904-9EED-DF643A39259B}" srcOrd="3" destOrd="0" presId="urn:microsoft.com/office/officeart/2009/3/layout/HorizontalOrganizationChart"/>
    <dgm:cxn modelId="{12ADC026-D28F-49FB-8BE2-421C0C4F8905}" type="presParOf" srcId="{0893876D-B6F2-4904-9EED-DF643A39259B}" destId="{1FF69672-9304-4CE5-8606-88A5D7A6FF50}" srcOrd="0" destOrd="0" presId="urn:microsoft.com/office/officeart/2009/3/layout/HorizontalOrganizationChart"/>
    <dgm:cxn modelId="{4887FBC9-B275-4756-909A-EAC44DC46C08}" type="presParOf" srcId="{1FF69672-9304-4CE5-8606-88A5D7A6FF50}" destId="{F19F4754-4D2E-4C32-8A23-F2F32C83103F}" srcOrd="0" destOrd="0" presId="urn:microsoft.com/office/officeart/2009/3/layout/HorizontalOrganizationChart"/>
    <dgm:cxn modelId="{1FBD6291-626C-483F-8D50-CA0E2EDFEE78}" type="presParOf" srcId="{1FF69672-9304-4CE5-8606-88A5D7A6FF50}" destId="{8C646880-5B38-462E-9771-4A13F02FBCA3}" srcOrd="1" destOrd="0" presId="urn:microsoft.com/office/officeart/2009/3/layout/HorizontalOrganizationChart"/>
    <dgm:cxn modelId="{472C33FD-5EE4-456B-BBA6-89443C172FF8}" type="presParOf" srcId="{0893876D-B6F2-4904-9EED-DF643A39259B}" destId="{A37EF0AB-D314-431A-8EBE-C624B1411D6D}" srcOrd="1" destOrd="0" presId="urn:microsoft.com/office/officeart/2009/3/layout/HorizontalOrganizationChart"/>
    <dgm:cxn modelId="{0ACCE9D3-0A16-4BE5-BF9B-824E738DC5A8}" type="presParOf" srcId="{A37EF0AB-D314-431A-8EBE-C624B1411D6D}" destId="{7638AAF7-4730-4C1A-84F5-5108315C0750}" srcOrd="0" destOrd="0" presId="urn:microsoft.com/office/officeart/2009/3/layout/HorizontalOrganizationChart"/>
    <dgm:cxn modelId="{2F56878D-F274-442C-BABE-669F658658CB}" type="presParOf" srcId="{A37EF0AB-D314-431A-8EBE-C624B1411D6D}" destId="{DBDEB1CC-AB4A-4ADF-8CDE-9FF85560731D}" srcOrd="1" destOrd="0" presId="urn:microsoft.com/office/officeart/2009/3/layout/HorizontalOrganizationChart"/>
    <dgm:cxn modelId="{95463E20-9366-4A21-B892-0C606052E4B7}" type="presParOf" srcId="{DBDEB1CC-AB4A-4ADF-8CDE-9FF85560731D}" destId="{1D4F502A-DD4F-4153-BC2B-4A8749AB53C2}" srcOrd="0" destOrd="0" presId="urn:microsoft.com/office/officeart/2009/3/layout/HorizontalOrganizationChart"/>
    <dgm:cxn modelId="{222D1774-DE1C-42F6-9A7B-E871DC9F34EA}" type="presParOf" srcId="{1D4F502A-DD4F-4153-BC2B-4A8749AB53C2}" destId="{7B1C1C4F-B4FC-44A6-B78B-F66B5940003A}" srcOrd="0" destOrd="0" presId="urn:microsoft.com/office/officeart/2009/3/layout/HorizontalOrganizationChart"/>
    <dgm:cxn modelId="{5340C32D-EDA0-4424-8E70-FA4896B96E88}" type="presParOf" srcId="{1D4F502A-DD4F-4153-BC2B-4A8749AB53C2}" destId="{70D7F53D-CA88-43C3-B1E0-6DC3F423B366}" srcOrd="1" destOrd="0" presId="urn:microsoft.com/office/officeart/2009/3/layout/HorizontalOrganizationChart"/>
    <dgm:cxn modelId="{314BA355-C431-4BC5-8026-F1806237AD27}" type="presParOf" srcId="{DBDEB1CC-AB4A-4ADF-8CDE-9FF85560731D}" destId="{EC40B07B-D8F8-4AB0-AEED-1863120011C5}" srcOrd="1" destOrd="0" presId="urn:microsoft.com/office/officeart/2009/3/layout/HorizontalOrganizationChart"/>
    <dgm:cxn modelId="{DBF72C32-2EE4-4C2E-95B4-DE462B264124}" type="presParOf" srcId="{DBDEB1CC-AB4A-4ADF-8CDE-9FF85560731D}" destId="{B475D35F-24A7-4257-B27C-C32794BE10A3}" srcOrd="2" destOrd="0" presId="urn:microsoft.com/office/officeart/2009/3/layout/HorizontalOrganizationChart"/>
    <dgm:cxn modelId="{0C26B2DC-C5E2-4D9D-A1C9-4959F421DDFC}" type="presParOf" srcId="{A37EF0AB-D314-431A-8EBE-C624B1411D6D}" destId="{24190DAB-032E-44B1-BA4A-C38E2E5B1ADD}" srcOrd="2" destOrd="0" presId="urn:microsoft.com/office/officeart/2009/3/layout/HorizontalOrganizationChart"/>
    <dgm:cxn modelId="{6C6CA69B-83B4-40B7-B004-A95591E0B1D6}" type="presParOf" srcId="{A37EF0AB-D314-431A-8EBE-C624B1411D6D}" destId="{7F22CC03-C9EB-44E4-8DB7-0D2B8E520FC3}" srcOrd="3" destOrd="0" presId="urn:microsoft.com/office/officeart/2009/3/layout/HorizontalOrganizationChart"/>
    <dgm:cxn modelId="{0226BD4C-E7EC-4D24-BAF0-7F4409A8817D}" type="presParOf" srcId="{7F22CC03-C9EB-44E4-8DB7-0D2B8E520FC3}" destId="{D2E89D57-5E2F-4707-B040-0088E075C812}" srcOrd="0" destOrd="0" presId="urn:microsoft.com/office/officeart/2009/3/layout/HorizontalOrganizationChart"/>
    <dgm:cxn modelId="{49B1BADA-336B-4702-BE89-155D49A02CE6}" type="presParOf" srcId="{D2E89D57-5E2F-4707-B040-0088E075C812}" destId="{D8D379DE-6AF9-42F3-A1D0-50D37ACEE995}" srcOrd="0" destOrd="0" presId="urn:microsoft.com/office/officeart/2009/3/layout/HorizontalOrganizationChart"/>
    <dgm:cxn modelId="{35F6AD68-3FCF-4A87-8FF9-F9417C9C7A9E}" type="presParOf" srcId="{D2E89D57-5E2F-4707-B040-0088E075C812}" destId="{B6553D14-A0C4-4FA2-9E6A-527A20C4998C}" srcOrd="1" destOrd="0" presId="urn:microsoft.com/office/officeart/2009/3/layout/HorizontalOrganizationChart"/>
    <dgm:cxn modelId="{F5D1A4E4-C2A2-4674-BFB4-714EC4C321CC}" type="presParOf" srcId="{7F22CC03-C9EB-44E4-8DB7-0D2B8E520FC3}" destId="{7D9CF15E-CD84-4EA0-A413-98274151D024}" srcOrd="1" destOrd="0" presId="urn:microsoft.com/office/officeart/2009/3/layout/HorizontalOrganizationChart"/>
    <dgm:cxn modelId="{8A6A1444-966D-4E7F-8C29-69C9AE449C2D}" type="presParOf" srcId="{7F22CC03-C9EB-44E4-8DB7-0D2B8E520FC3}" destId="{8DAFB79B-DF60-4434-B5F8-ABC1DA0DB5CA}" srcOrd="2" destOrd="0" presId="urn:microsoft.com/office/officeart/2009/3/layout/HorizontalOrganizationChart"/>
    <dgm:cxn modelId="{6E01DF06-8609-46C5-A02C-1D003D24756E}" type="presParOf" srcId="{0893876D-B6F2-4904-9EED-DF643A39259B}" destId="{CE3E765C-F18A-4229-8702-A8193BABB640}" srcOrd="2" destOrd="0" presId="urn:microsoft.com/office/officeart/2009/3/layout/HorizontalOrganizationChart"/>
    <dgm:cxn modelId="{1DEEBAE6-E259-4FA6-BAA8-296E2BE51080}" type="presParOf" srcId="{639050FD-4491-4C24-AFF1-982CCA34B4EF}" destId="{A8146871-3450-449D-8E84-447671F89E25}" srcOrd="2" destOrd="0" presId="urn:microsoft.com/office/officeart/2009/3/layout/HorizontalOrganizationChart"/>
    <dgm:cxn modelId="{2EC661F5-6B61-4122-A7A6-288D7B9DF23F}" type="presParOf" srcId="{D385CF02-B7BB-44B4-AB13-826B700FB020}" destId="{1AFDA889-0B4A-47DF-B969-9BB3777CE798}" srcOrd="2" destOrd="0" presId="urn:microsoft.com/office/officeart/2009/3/layout/HorizontalOrganizationChart"/>
    <dgm:cxn modelId="{6ACD9E13-0414-4911-BA09-4587B497BBCC}" type="presParOf" srcId="{D385CF02-B7BB-44B4-AB13-826B700FB020}" destId="{29D76888-4546-4BE9-8445-2C71CCF018EC}" srcOrd="3" destOrd="0" presId="urn:microsoft.com/office/officeart/2009/3/layout/HorizontalOrganizationChart"/>
    <dgm:cxn modelId="{421636D6-E304-4022-9190-DC3FB9BCC885}" type="presParOf" srcId="{29D76888-4546-4BE9-8445-2C71CCF018EC}" destId="{E8B87FC4-41EE-4039-B353-A45A65F5EE44}" srcOrd="0" destOrd="0" presId="urn:microsoft.com/office/officeart/2009/3/layout/HorizontalOrganizationChart"/>
    <dgm:cxn modelId="{0E1F1A0C-316E-4F80-ADA1-FC8E8321A485}" type="presParOf" srcId="{E8B87FC4-41EE-4039-B353-A45A65F5EE44}" destId="{1365FB21-37A2-4851-96A2-B5BBE08A06C9}" srcOrd="0" destOrd="0" presId="urn:microsoft.com/office/officeart/2009/3/layout/HorizontalOrganizationChart"/>
    <dgm:cxn modelId="{7EBC6BE9-524A-4144-A411-887B02481EC0}" type="presParOf" srcId="{E8B87FC4-41EE-4039-B353-A45A65F5EE44}" destId="{DC52778E-BDF2-488A-A633-4BD50078F0AE}" srcOrd="1" destOrd="0" presId="urn:microsoft.com/office/officeart/2009/3/layout/HorizontalOrganizationChart"/>
    <dgm:cxn modelId="{5E333358-085B-4159-B6EC-018245307A20}" type="presParOf" srcId="{29D76888-4546-4BE9-8445-2C71CCF018EC}" destId="{D2762021-1B38-4508-ABE9-5ECB2C98F386}" srcOrd="1" destOrd="0" presId="urn:microsoft.com/office/officeart/2009/3/layout/HorizontalOrganizationChart"/>
    <dgm:cxn modelId="{6087C93F-0369-48AF-AF36-4A8987723CAE}" type="presParOf" srcId="{D2762021-1B38-4508-ABE9-5ECB2C98F386}" destId="{1879A70E-88B2-49BD-B08C-C6E2D254182C}" srcOrd="0" destOrd="0" presId="urn:microsoft.com/office/officeart/2009/3/layout/HorizontalOrganizationChart"/>
    <dgm:cxn modelId="{F110C59D-A0FE-4192-A98D-BE3097BD38CC}" type="presParOf" srcId="{D2762021-1B38-4508-ABE9-5ECB2C98F386}" destId="{F88857F1-6C6B-4D51-BE88-173A84F77D2B}" srcOrd="1" destOrd="0" presId="urn:microsoft.com/office/officeart/2009/3/layout/HorizontalOrganizationChart"/>
    <dgm:cxn modelId="{8473CDD5-AB62-4B44-97CF-05E15563DDC6}" type="presParOf" srcId="{F88857F1-6C6B-4D51-BE88-173A84F77D2B}" destId="{FC46D891-D72A-408B-B714-F85D818AAE25}" srcOrd="0" destOrd="0" presId="urn:microsoft.com/office/officeart/2009/3/layout/HorizontalOrganizationChart"/>
    <dgm:cxn modelId="{CB705B41-B507-46BE-A618-705CDE7DAC26}" type="presParOf" srcId="{FC46D891-D72A-408B-B714-F85D818AAE25}" destId="{8EF0E86D-4F6C-4034-B01A-FA280FD1DA8B}" srcOrd="0" destOrd="0" presId="urn:microsoft.com/office/officeart/2009/3/layout/HorizontalOrganizationChart"/>
    <dgm:cxn modelId="{A7D8DB60-5AAD-4265-84A9-B4D1217A8FAD}" type="presParOf" srcId="{FC46D891-D72A-408B-B714-F85D818AAE25}" destId="{CE01C481-1BCD-4FE0-99AB-EEF83456B600}" srcOrd="1" destOrd="0" presId="urn:microsoft.com/office/officeart/2009/3/layout/HorizontalOrganizationChart"/>
    <dgm:cxn modelId="{C58B27E3-520B-4A3E-A779-87E18A0F8D75}" type="presParOf" srcId="{F88857F1-6C6B-4D51-BE88-173A84F77D2B}" destId="{0D07087C-6219-4CEB-A4F4-CF3703F01AFF}" srcOrd="1" destOrd="0" presId="urn:microsoft.com/office/officeart/2009/3/layout/HorizontalOrganizationChart"/>
    <dgm:cxn modelId="{2D059D7F-FD1F-4BC3-9818-3606D3A96B34}" type="presParOf" srcId="{0D07087C-6219-4CEB-A4F4-CF3703F01AFF}" destId="{338DD18C-D00C-4FD3-9CC4-59D64C4BF427}" srcOrd="0" destOrd="0" presId="urn:microsoft.com/office/officeart/2009/3/layout/HorizontalOrganizationChart"/>
    <dgm:cxn modelId="{25CE2369-9B00-4176-9188-516177EDB95B}" type="presParOf" srcId="{0D07087C-6219-4CEB-A4F4-CF3703F01AFF}" destId="{D9B6C403-F0BD-4951-A690-A9ECB622C20B}" srcOrd="1" destOrd="0" presId="urn:microsoft.com/office/officeart/2009/3/layout/HorizontalOrganizationChart"/>
    <dgm:cxn modelId="{72F3626F-9B06-4812-AA3D-BCD7E11AF8E6}" type="presParOf" srcId="{D9B6C403-F0BD-4951-A690-A9ECB622C20B}" destId="{98CF9ACC-66FA-4AF1-9E61-C3AD36F52BCF}" srcOrd="0" destOrd="0" presId="urn:microsoft.com/office/officeart/2009/3/layout/HorizontalOrganizationChart"/>
    <dgm:cxn modelId="{39961422-A927-4B37-AAB5-A6BDD5580279}" type="presParOf" srcId="{98CF9ACC-66FA-4AF1-9E61-C3AD36F52BCF}" destId="{8A959891-8564-4AB7-A685-2BCED2587C68}" srcOrd="0" destOrd="0" presId="urn:microsoft.com/office/officeart/2009/3/layout/HorizontalOrganizationChart"/>
    <dgm:cxn modelId="{A83D33BD-C520-4463-9C7C-55348B99D93D}" type="presParOf" srcId="{98CF9ACC-66FA-4AF1-9E61-C3AD36F52BCF}" destId="{57182BB2-5526-45EC-AEFC-0FCE1EFF05F6}" srcOrd="1" destOrd="0" presId="urn:microsoft.com/office/officeart/2009/3/layout/HorizontalOrganizationChart"/>
    <dgm:cxn modelId="{4E0ACE4C-F5D6-4418-99DB-46AD4AE4DE92}" type="presParOf" srcId="{D9B6C403-F0BD-4951-A690-A9ECB622C20B}" destId="{3705FCC9-C774-41E8-8516-20987F2C40BD}" srcOrd="1" destOrd="0" presId="urn:microsoft.com/office/officeart/2009/3/layout/HorizontalOrganizationChart"/>
    <dgm:cxn modelId="{2AE7EF4C-BF0B-4C25-A271-0C6C67010335}" type="presParOf" srcId="{D9B6C403-F0BD-4951-A690-A9ECB622C20B}" destId="{D166348D-651D-471F-AD2D-6B2B56296E0C}" srcOrd="2" destOrd="0" presId="urn:microsoft.com/office/officeart/2009/3/layout/HorizontalOrganizationChart"/>
    <dgm:cxn modelId="{905CCB99-94E8-4A5D-8C59-D3D885AAE764}" type="presParOf" srcId="{0D07087C-6219-4CEB-A4F4-CF3703F01AFF}" destId="{86E9DE76-179D-41E0-938D-AC7E3139A8B1}" srcOrd="2" destOrd="0" presId="urn:microsoft.com/office/officeart/2009/3/layout/HorizontalOrganizationChart"/>
    <dgm:cxn modelId="{027CDAC5-7AA6-4BB9-8DDC-F6093E0B2F40}" type="presParOf" srcId="{0D07087C-6219-4CEB-A4F4-CF3703F01AFF}" destId="{C832F34A-3A44-44FA-9A40-AE1F8E46BFF4}" srcOrd="3" destOrd="0" presId="urn:microsoft.com/office/officeart/2009/3/layout/HorizontalOrganizationChart"/>
    <dgm:cxn modelId="{DB0F4B7F-07A4-4B1E-B674-A0EF9670E53D}" type="presParOf" srcId="{C832F34A-3A44-44FA-9A40-AE1F8E46BFF4}" destId="{07C0EABD-1EF4-4840-AA78-7B085101F42E}" srcOrd="0" destOrd="0" presId="urn:microsoft.com/office/officeart/2009/3/layout/HorizontalOrganizationChart"/>
    <dgm:cxn modelId="{9E58EE39-D09D-4B1E-AD7D-BA0E0507263E}" type="presParOf" srcId="{07C0EABD-1EF4-4840-AA78-7B085101F42E}" destId="{A0E06270-7EB4-4F2F-8DEF-1E5BBF397DE3}" srcOrd="0" destOrd="0" presId="urn:microsoft.com/office/officeart/2009/3/layout/HorizontalOrganizationChart"/>
    <dgm:cxn modelId="{FF1D677A-CEC9-4EE6-B67A-A758A7C035B1}" type="presParOf" srcId="{07C0EABD-1EF4-4840-AA78-7B085101F42E}" destId="{F65BD324-D614-42CF-9367-5E5DAA774729}" srcOrd="1" destOrd="0" presId="urn:microsoft.com/office/officeart/2009/3/layout/HorizontalOrganizationChart"/>
    <dgm:cxn modelId="{421EE44F-FBEB-43AB-9567-C9ACBE1E538F}" type="presParOf" srcId="{C832F34A-3A44-44FA-9A40-AE1F8E46BFF4}" destId="{346C4331-DE35-4911-B93E-BB52DA9C903B}" srcOrd="1" destOrd="0" presId="urn:microsoft.com/office/officeart/2009/3/layout/HorizontalOrganizationChart"/>
    <dgm:cxn modelId="{A3CF9951-6C1E-4D81-9FFD-2DDC9E63B5B7}" type="presParOf" srcId="{C832F34A-3A44-44FA-9A40-AE1F8E46BFF4}" destId="{DBE168F6-AD59-47EE-AD20-47C908601B7E}" srcOrd="2" destOrd="0" presId="urn:microsoft.com/office/officeart/2009/3/layout/HorizontalOrganizationChart"/>
    <dgm:cxn modelId="{F780FB5A-0518-4C95-9E91-C5FB760A9433}" type="presParOf" srcId="{F88857F1-6C6B-4D51-BE88-173A84F77D2B}" destId="{FFFCA834-4C15-4DCC-A6A4-88B8F3E75FB6}" srcOrd="2" destOrd="0" presId="urn:microsoft.com/office/officeart/2009/3/layout/HorizontalOrganizationChart"/>
    <dgm:cxn modelId="{B59AEA90-7FCD-492C-A72A-1AC721D00BA7}" type="presParOf" srcId="{D2762021-1B38-4508-ABE9-5ECB2C98F386}" destId="{0072B2D1-CA68-4CD0-8CE5-0982FBB97EBB}" srcOrd="2" destOrd="0" presId="urn:microsoft.com/office/officeart/2009/3/layout/HorizontalOrganizationChart"/>
    <dgm:cxn modelId="{49247446-28E0-4238-8203-6FE54D627B77}" type="presParOf" srcId="{D2762021-1B38-4508-ABE9-5ECB2C98F386}" destId="{5626E526-6E51-41C9-9F5A-C90BB026D874}" srcOrd="3" destOrd="0" presId="urn:microsoft.com/office/officeart/2009/3/layout/HorizontalOrganizationChart"/>
    <dgm:cxn modelId="{41404891-B375-4E13-A16B-A80669BA9653}" type="presParOf" srcId="{5626E526-6E51-41C9-9F5A-C90BB026D874}" destId="{4DE09260-8F55-4F58-AF0F-D39428340E71}" srcOrd="0" destOrd="0" presId="urn:microsoft.com/office/officeart/2009/3/layout/HorizontalOrganizationChart"/>
    <dgm:cxn modelId="{B9179088-92E3-4CF0-BD4A-996AB54BCDEE}" type="presParOf" srcId="{4DE09260-8F55-4F58-AF0F-D39428340E71}" destId="{1F077326-4700-42E0-A52E-1EB417B58542}" srcOrd="0" destOrd="0" presId="urn:microsoft.com/office/officeart/2009/3/layout/HorizontalOrganizationChart"/>
    <dgm:cxn modelId="{441B5B50-E974-4DDD-A267-281689DD4DEF}" type="presParOf" srcId="{4DE09260-8F55-4F58-AF0F-D39428340E71}" destId="{AE513A0C-938D-425D-BBA0-0ABBE4FEFBB1}" srcOrd="1" destOrd="0" presId="urn:microsoft.com/office/officeart/2009/3/layout/HorizontalOrganizationChart"/>
    <dgm:cxn modelId="{5B6E8ED2-6E76-4249-8449-009FEF500246}" type="presParOf" srcId="{5626E526-6E51-41C9-9F5A-C90BB026D874}" destId="{BC0FE6AB-6268-4311-ACA4-6FABC7704364}" srcOrd="1" destOrd="0" presId="urn:microsoft.com/office/officeart/2009/3/layout/HorizontalOrganizationChart"/>
    <dgm:cxn modelId="{A1FD3FF6-CA37-48CA-B419-E61F2EE45FB9}" type="presParOf" srcId="{BC0FE6AB-6268-4311-ACA4-6FABC7704364}" destId="{6DFC418C-E30F-44A3-80D8-404982A52D3C}" srcOrd="0" destOrd="0" presId="urn:microsoft.com/office/officeart/2009/3/layout/HorizontalOrganizationChart"/>
    <dgm:cxn modelId="{8C41CC8B-2639-43B3-A630-E082B0704C80}" type="presParOf" srcId="{BC0FE6AB-6268-4311-ACA4-6FABC7704364}" destId="{4CA50641-DEF9-47F0-BD25-D250D2FA67BF}" srcOrd="1" destOrd="0" presId="urn:microsoft.com/office/officeart/2009/3/layout/HorizontalOrganizationChart"/>
    <dgm:cxn modelId="{C9C9835C-9758-41AA-AA2A-0530EE83C27B}" type="presParOf" srcId="{4CA50641-DEF9-47F0-BD25-D250D2FA67BF}" destId="{B56E3BED-741E-479C-BDF7-F4B8E35703B1}" srcOrd="0" destOrd="0" presId="urn:microsoft.com/office/officeart/2009/3/layout/HorizontalOrganizationChart"/>
    <dgm:cxn modelId="{4F03A1EF-30C7-497D-9E1D-4BDBF3641FAE}" type="presParOf" srcId="{B56E3BED-741E-479C-BDF7-F4B8E35703B1}" destId="{1E95FDFC-1BDE-4493-B3FF-A362BE5CCF1F}" srcOrd="0" destOrd="0" presId="urn:microsoft.com/office/officeart/2009/3/layout/HorizontalOrganizationChart"/>
    <dgm:cxn modelId="{96D5B3E1-0B3D-45CB-B58B-9C479A70F17C}" type="presParOf" srcId="{B56E3BED-741E-479C-BDF7-F4B8E35703B1}" destId="{EC22D45A-A0B6-42ED-91BF-9AF0EC0AA8C0}" srcOrd="1" destOrd="0" presId="urn:microsoft.com/office/officeart/2009/3/layout/HorizontalOrganizationChart"/>
    <dgm:cxn modelId="{FE732BC6-4590-4ACD-87E4-7B8EBE87F689}" type="presParOf" srcId="{4CA50641-DEF9-47F0-BD25-D250D2FA67BF}" destId="{381564B3-1367-4D76-A30D-AF0E507DA3F5}" srcOrd="1" destOrd="0" presId="urn:microsoft.com/office/officeart/2009/3/layout/HorizontalOrganizationChart"/>
    <dgm:cxn modelId="{CFB1D0FC-7884-4B74-BD23-F00D3AE01440}" type="presParOf" srcId="{4CA50641-DEF9-47F0-BD25-D250D2FA67BF}" destId="{70E0754E-D0C0-479D-913C-84FCD1CA7BB9}" srcOrd="2" destOrd="0" presId="urn:microsoft.com/office/officeart/2009/3/layout/HorizontalOrganizationChart"/>
    <dgm:cxn modelId="{B2AFB824-C49D-4D0E-BC32-89E45F1876FA}" type="presParOf" srcId="{BC0FE6AB-6268-4311-ACA4-6FABC7704364}" destId="{C798567E-A1F1-4490-AFA2-4DF5A017B047}" srcOrd="2" destOrd="0" presId="urn:microsoft.com/office/officeart/2009/3/layout/HorizontalOrganizationChart"/>
    <dgm:cxn modelId="{47D454E8-FCB4-4BD4-9AE5-8ADFDBE1E272}" type="presParOf" srcId="{BC0FE6AB-6268-4311-ACA4-6FABC7704364}" destId="{6550BB1C-E97E-40DD-A3A5-A99C860B9557}" srcOrd="3" destOrd="0" presId="urn:microsoft.com/office/officeart/2009/3/layout/HorizontalOrganizationChart"/>
    <dgm:cxn modelId="{EBF08B26-4E71-44FF-B7ED-F8ED372136C7}" type="presParOf" srcId="{6550BB1C-E97E-40DD-A3A5-A99C860B9557}" destId="{75497885-A01A-4040-BAE6-5FFA4039A89F}" srcOrd="0" destOrd="0" presId="urn:microsoft.com/office/officeart/2009/3/layout/HorizontalOrganizationChart"/>
    <dgm:cxn modelId="{E0A54732-E4B5-42A5-91AA-412D1EA64E13}" type="presParOf" srcId="{75497885-A01A-4040-BAE6-5FFA4039A89F}" destId="{D94D8499-6B87-4F0B-8B80-A25EBA43C4E7}" srcOrd="0" destOrd="0" presId="urn:microsoft.com/office/officeart/2009/3/layout/HorizontalOrganizationChart"/>
    <dgm:cxn modelId="{9B255B7C-ACC6-4F41-B4CA-6C7587114B07}" type="presParOf" srcId="{75497885-A01A-4040-BAE6-5FFA4039A89F}" destId="{EFFA133A-06D9-4F69-A309-291054A0978E}" srcOrd="1" destOrd="0" presId="urn:microsoft.com/office/officeart/2009/3/layout/HorizontalOrganizationChart"/>
    <dgm:cxn modelId="{DA395082-38DB-4F8D-91D4-32E97FD020B5}" type="presParOf" srcId="{6550BB1C-E97E-40DD-A3A5-A99C860B9557}" destId="{638DB2E2-84F8-4FFD-994F-D2172CE3AAE7}" srcOrd="1" destOrd="0" presId="urn:microsoft.com/office/officeart/2009/3/layout/HorizontalOrganizationChart"/>
    <dgm:cxn modelId="{E5D44B2A-2BA2-4BC1-889C-2B0AAA682DD6}" type="presParOf" srcId="{6550BB1C-E97E-40DD-A3A5-A99C860B9557}" destId="{24624043-4E61-404E-899D-FBE49DB87049}" srcOrd="2" destOrd="0" presId="urn:microsoft.com/office/officeart/2009/3/layout/HorizontalOrganizationChart"/>
    <dgm:cxn modelId="{BCBC3BCC-3A1C-498F-95C5-603DA282E080}" type="presParOf" srcId="{5626E526-6E51-41C9-9F5A-C90BB026D874}" destId="{55504935-7B66-4906-B242-30B786F72BF4}" srcOrd="2" destOrd="0" presId="urn:microsoft.com/office/officeart/2009/3/layout/HorizontalOrganizationChart"/>
    <dgm:cxn modelId="{1FB28EAB-92D3-4E26-9043-DA7591012335}" type="presParOf" srcId="{29D76888-4546-4BE9-8445-2C71CCF018EC}" destId="{AC949E4F-AFFD-4C1B-B531-ECB640C960EB}" srcOrd="2" destOrd="0" presId="urn:microsoft.com/office/officeart/2009/3/layout/HorizontalOrganizationChart"/>
    <dgm:cxn modelId="{E91E3369-D7D8-4FCB-8CF2-828BD2E0EFA1}" type="presParOf" srcId="{8E0E7C3D-A244-4C70-B634-41367D1868C6}" destId="{9FF50A97-AF20-49D4-8DA9-DC6445B2A83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8567E-A1F1-4490-AFA2-4DF5A017B047}">
      <dsp:nvSpPr>
        <dsp:cNvPr id="0" name=""/>
        <dsp:cNvSpPr/>
      </dsp:nvSpPr>
      <dsp:spPr>
        <a:xfrm>
          <a:off x="5092906" y="4445210"/>
          <a:ext cx="263202" cy="282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601" y="0"/>
              </a:lnTo>
              <a:lnTo>
                <a:pt x="131601" y="282942"/>
              </a:lnTo>
              <a:lnTo>
                <a:pt x="263202" y="282942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C418C-E30F-44A3-80D8-404982A52D3C}">
      <dsp:nvSpPr>
        <dsp:cNvPr id="0" name=""/>
        <dsp:cNvSpPr/>
      </dsp:nvSpPr>
      <dsp:spPr>
        <a:xfrm>
          <a:off x="5092906" y="4162267"/>
          <a:ext cx="263202" cy="282942"/>
        </a:xfrm>
        <a:custGeom>
          <a:avLst/>
          <a:gdLst/>
          <a:ahLst/>
          <a:cxnLst/>
          <a:rect l="0" t="0" r="0" b="0"/>
          <a:pathLst>
            <a:path>
              <a:moveTo>
                <a:pt x="0" y="282942"/>
              </a:moveTo>
              <a:lnTo>
                <a:pt x="131601" y="282942"/>
              </a:lnTo>
              <a:lnTo>
                <a:pt x="131601" y="0"/>
              </a:lnTo>
              <a:lnTo>
                <a:pt x="263202" y="0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2B2D1-CA68-4CD0-8CE5-0982FBB97EBB}">
      <dsp:nvSpPr>
        <dsp:cNvPr id="0" name=""/>
        <dsp:cNvSpPr/>
      </dsp:nvSpPr>
      <dsp:spPr>
        <a:xfrm>
          <a:off x="3513691" y="3879324"/>
          <a:ext cx="263202" cy="565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601" y="0"/>
              </a:lnTo>
              <a:lnTo>
                <a:pt x="131601" y="565885"/>
              </a:lnTo>
              <a:lnTo>
                <a:pt x="263202" y="565885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9DE76-179D-41E0-938D-AC7E3139A8B1}">
      <dsp:nvSpPr>
        <dsp:cNvPr id="0" name=""/>
        <dsp:cNvSpPr/>
      </dsp:nvSpPr>
      <dsp:spPr>
        <a:xfrm>
          <a:off x="5092906" y="3313439"/>
          <a:ext cx="263202" cy="282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601" y="0"/>
              </a:lnTo>
              <a:lnTo>
                <a:pt x="131601" y="282942"/>
              </a:lnTo>
              <a:lnTo>
                <a:pt x="263202" y="282942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DD18C-D00C-4FD3-9CC4-59D64C4BF427}">
      <dsp:nvSpPr>
        <dsp:cNvPr id="0" name=""/>
        <dsp:cNvSpPr/>
      </dsp:nvSpPr>
      <dsp:spPr>
        <a:xfrm>
          <a:off x="5092906" y="3030496"/>
          <a:ext cx="263202" cy="282942"/>
        </a:xfrm>
        <a:custGeom>
          <a:avLst/>
          <a:gdLst/>
          <a:ahLst/>
          <a:cxnLst/>
          <a:rect l="0" t="0" r="0" b="0"/>
          <a:pathLst>
            <a:path>
              <a:moveTo>
                <a:pt x="0" y="282942"/>
              </a:moveTo>
              <a:lnTo>
                <a:pt x="131601" y="282942"/>
              </a:lnTo>
              <a:lnTo>
                <a:pt x="131601" y="0"/>
              </a:lnTo>
              <a:lnTo>
                <a:pt x="263202" y="0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79A70E-88B2-49BD-B08C-C6E2D254182C}">
      <dsp:nvSpPr>
        <dsp:cNvPr id="0" name=""/>
        <dsp:cNvSpPr/>
      </dsp:nvSpPr>
      <dsp:spPr>
        <a:xfrm>
          <a:off x="3513691" y="3313439"/>
          <a:ext cx="263202" cy="565885"/>
        </a:xfrm>
        <a:custGeom>
          <a:avLst/>
          <a:gdLst/>
          <a:ahLst/>
          <a:cxnLst/>
          <a:rect l="0" t="0" r="0" b="0"/>
          <a:pathLst>
            <a:path>
              <a:moveTo>
                <a:pt x="0" y="565885"/>
              </a:moveTo>
              <a:lnTo>
                <a:pt x="131601" y="565885"/>
              </a:lnTo>
              <a:lnTo>
                <a:pt x="131601" y="0"/>
              </a:lnTo>
              <a:lnTo>
                <a:pt x="263202" y="0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DA889-0B4A-47DF-B969-9BB3777CE798}">
      <dsp:nvSpPr>
        <dsp:cNvPr id="0" name=""/>
        <dsp:cNvSpPr/>
      </dsp:nvSpPr>
      <dsp:spPr>
        <a:xfrm>
          <a:off x="1934476" y="2676818"/>
          <a:ext cx="263202" cy="1202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601" y="0"/>
              </a:lnTo>
              <a:lnTo>
                <a:pt x="131601" y="1202506"/>
              </a:lnTo>
              <a:lnTo>
                <a:pt x="263202" y="1202506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90DAB-032E-44B1-BA4A-C38E2E5B1ADD}">
      <dsp:nvSpPr>
        <dsp:cNvPr id="0" name=""/>
        <dsp:cNvSpPr/>
      </dsp:nvSpPr>
      <dsp:spPr>
        <a:xfrm>
          <a:off x="5092906" y="2181668"/>
          <a:ext cx="263202" cy="282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601" y="0"/>
              </a:lnTo>
              <a:lnTo>
                <a:pt x="131601" y="282942"/>
              </a:lnTo>
              <a:lnTo>
                <a:pt x="263202" y="282942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38AAF7-4730-4C1A-84F5-5108315C0750}">
      <dsp:nvSpPr>
        <dsp:cNvPr id="0" name=""/>
        <dsp:cNvSpPr/>
      </dsp:nvSpPr>
      <dsp:spPr>
        <a:xfrm>
          <a:off x="5092906" y="1898725"/>
          <a:ext cx="263202" cy="282942"/>
        </a:xfrm>
        <a:custGeom>
          <a:avLst/>
          <a:gdLst/>
          <a:ahLst/>
          <a:cxnLst/>
          <a:rect l="0" t="0" r="0" b="0"/>
          <a:pathLst>
            <a:path>
              <a:moveTo>
                <a:pt x="0" y="282942"/>
              </a:moveTo>
              <a:lnTo>
                <a:pt x="131601" y="282942"/>
              </a:lnTo>
              <a:lnTo>
                <a:pt x="131601" y="0"/>
              </a:lnTo>
              <a:lnTo>
                <a:pt x="263202" y="0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D511E-D2CD-4E80-882C-D4E6F051D023}">
      <dsp:nvSpPr>
        <dsp:cNvPr id="0" name=""/>
        <dsp:cNvSpPr/>
      </dsp:nvSpPr>
      <dsp:spPr>
        <a:xfrm>
          <a:off x="3513691" y="1474311"/>
          <a:ext cx="263202" cy="707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601" y="0"/>
              </a:lnTo>
              <a:lnTo>
                <a:pt x="131601" y="707356"/>
              </a:lnTo>
              <a:lnTo>
                <a:pt x="263202" y="707356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BEC5B-9198-44FA-843D-ACDB33337436}">
      <dsp:nvSpPr>
        <dsp:cNvPr id="0" name=""/>
        <dsp:cNvSpPr/>
      </dsp:nvSpPr>
      <dsp:spPr>
        <a:xfrm>
          <a:off x="5092906" y="766954"/>
          <a:ext cx="263202" cy="565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601" y="0"/>
              </a:lnTo>
              <a:lnTo>
                <a:pt x="131601" y="565885"/>
              </a:lnTo>
              <a:lnTo>
                <a:pt x="263202" y="565885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9D111-355C-4BF6-A1E3-EC8B307685B5}">
      <dsp:nvSpPr>
        <dsp:cNvPr id="0" name=""/>
        <dsp:cNvSpPr/>
      </dsp:nvSpPr>
      <dsp:spPr>
        <a:xfrm>
          <a:off x="5092906" y="721234"/>
          <a:ext cx="2632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3202" y="45720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6626C-D41A-413D-A4AC-9BBE26321CC7}">
      <dsp:nvSpPr>
        <dsp:cNvPr id="0" name=""/>
        <dsp:cNvSpPr/>
      </dsp:nvSpPr>
      <dsp:spPr>
        <a:xfrm>
          <a:off x="5092906" y="201069"/>
          <a:ext cx="263202" cy="565885"/>
        </a:xfrm>
        <a:custGeom>
          <a:avLst/>
          <a:gdLst/>
          <a:ahLst/>
          <a:cxnLst/>
          <a:rect l="0" t="0" r="0" b="0"/>
          <a:pathLst>
            <a:path>
              <a:moveTo>
                <a:pt x="0" y="565885"/>
              </a:moveTo>
              <a:lnTo>
                <a:pt x="131601" y="565885"/>
              </a:lnTo>
              <a:lnTo>
                <a:pt x="131601" y="0"/>
              </a:lnTo>
              <a:lnTo>
                <a:pt x="263202" y="0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322C4-B1EF-4182-B652-E8176A778013}">
      <dsp:nvSpPr>
        <dsp:cNvPr id="0" name=""/>
        <dsp:cNvSpPr/>
      </dsp:nvSpPr>
      <dsp:spPr>
        <a:xfrm>
          <a:off x="3513691" y="766954"/>
          <a:ext cx="263202" cy="707356"/>
        </a:xfrm>
        <a:custGeom>
          <a:avLst/>
          <a:gdLst/>
          <a:ahLst/>
          <a:cxnLst/>
          <a:rect l="0" t="0" r="0" b="0"/>
          <a:pathLst>
            <a:path>
              <a:moveTo>
                <a:pt x="0" y="707356"/>
              </a:moveTo>
              <a:lnTo>
                <a:pt x="131601" y="707356"/>
              </a:lnTo>
              <a:lnTo>
                <a:pt x="131601" y="0"/>
              </a:lnTo>
              <a:lnTo>
                <a:pt x="263202" y="0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FF8A81-BD10-4457-8F4A-F3FCCC9AA33F}">
      <dsp:nvSpPr>
        <dsp:cNvPr id="0" name=""/>
        <dsp:cNvSpPr/>
      </dsp:nvSpPr>
      <dsp:spPr>
        <a:xfrm>
          <a:off x="1934476" y="1474311"/>
          <a:ext cx="263202" cy="1202506"/>
        </a:xfrm>
        <a:custGeom>
          <a:avLst/>
          <a:gdLst/>
          <a:ahLst/>
          <a:cxnLst/>
          <a:rect l="0" t="0" r="0" b="0"/>
          <a:pathLst>
            <a:path>
              <a:moveTo>
                <a:pt x="0" y="1202506"/>
              </a:moveTo>
              <a:lnTo>
                <a:pt x="131601" y="1202506"/>
              </a:lnTo>
              <a:lnTo>
                <a:pt x="131601" y="0"/>
              </a:lnTo>
              <a:lnTo>
                <a:pt x="263202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1AC4C-0A6A-478F-85E6-AC20069BB27F}">
      <dsp:nvSpPr>
        <dsp:cNvPr id="0" name=""/>
        <dsp:cNvSpPr/>
      </dsp:nvSpPr>
      <dsp:spPr>
        <a:xfrm>
          <a:off x="618463" y="2476126"/>
          <a:ext cx="1316012" cy="401383"/>
        </a:xfrm>
        <a:prstGeom prst="rect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Информационные угрозы</a:t>
          </a:r>
          <a:endParaRPr lang="ru-RU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8463" y="2476126"/>
        <a:ext cx="1316012" cy="401383"/>
      </dsp:txXfrm>
    </dsp:sp>
    <dsp:sp modelId="{1A584453-F63D-44EB-AAD1-C682A163508A}">
      <dsp:nvSpPr>
        <dsp:cNvPr id="0" name=""/>
        <dsp:cNvSpPr/>
      </dsp:nvSpPr>
      <dsp:spPr>
        <a:xfrm>
          <a:off x="2197678" y="1273619"/>
          <a:ext cx="1316012" cy="40138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Технологические</a:t>
          </a:r>
          <a:endParaRPr lang="ru-RU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97678" y="1273619"/>
        <a:ext cx="1316012" cy="401383"/>
      </dsp:txXfrm>
    </dsp:sp>
    <dsp:sp modelId="{C5ADEB69-BAC3-434F-8B54-8BC4B41613CD}">
      <dsp:nvSpPr>
        <dsp:cNvPr id="0" name=""/>
        <dsp:cNvSpPr/>
      </dsp:nvSpPr>
      <dsp:spPr>
        <a:xfrm>
          <a:off x="3776894" y="566262"/>
          <a:ext cx="1316012" cy="401383"/>
        </a:xfrm>
        <a:prstGeom prst="rect">
          <a:avLst/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Физические</a:t>
          </a:r>
          <a:endParaRPr lang="ru-RU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894" y="566262"/>
        <a:ext cx="1316012" cy="401383"/>
      </dsp:txXfrm>
    </dsp:sp>
    <dsp:sp modelId="{83038521-F818-499E-97CE-560A6DA41E30}">
      <dsp:nvSpPr>
        <dsp:cNvPr id="0" name=""/>
        <dsp:cNvSpPr/>
      </dsp:nvSpPr>
      <dsp:spPr>
        <a:xfrm>
          <a:off x="5356109" y="377"/>
          <a:ext cx="2255027" cy="401383"/>
        </a:xfrm>
        <a:prstGeom prst="rect">
          <a:avLst/>
        </a:prstGeom>
        <a:gradFill rotWithShape="0">
          <a:gsLst>
            <a:gs pos="0">
              <a:schemeClr val="accent2">
                <a:tint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Человек</a:t>
          </a:r>
          <a:endParaRPr lang="ru-RU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56109" y="377"/>
        <a:ext cx="2255027" cy="401383"/>
      </dsp:txXfrm>
    </dsp:sp>
    <dsp:sp modelId="{5AA3A241-2427-4926-9C00-AF6D829C178B}">
      <dsp:nvSpPr>
        <dsp:cNvPr id="0" name=""/>
        <dsp:cNvSpPr/>
      </dsp:nvSpPr>
      <dsp:spPr>
        <a:xfrm>
          <a:off x="5356109" y="566262"/>
          <a:ext cx="2255027" cy="401383"/>
        </a:xfrm>
        <a:prstGeom prst="rect">
          <a:avLst/>
        </a:prstGeom>
        <a:gradFill rotWithShape="0">
          <a:gsLst>
            <a:gs pos="0">
              <a:schemeClr val="accent2">
                <a:tint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Форс-мажорные обстоятельства</a:t>
          </a:r>
          <a:endParaRPr lang="ru-RU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56109" y="566262"/>
        <a:ext cx="2255027" cy="401383"/>
      </dsp:txXfrm>
    </dsp:sp>
    <dsp:sp modelId="{2FAA1DE6-9C28-49D2-8763-78951DE0BEF0}">
      <dsp:nvSpPr>
        <dsp:cNvPr id="0" name=""/>
        <dsp:cNvSpPr/>
      </dsp:nvSpPr>
      <dsp:spPr>
        <a:xfrm>
          <a:off x="5356109" y="1132148"/>
          <a:ext cx="2255027" cy="401383"/>
        </a:xfrm>
        <a:prstGeom prst="rect">
          <a:avLst/>
        </a:prstGeom>
        <a:gradFill rotWithShape="0">
          <a:gsLst>
            <a:gs pos="0">
              <a:schemeClr val="accent2">
                <a:tint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Отказ оборудования и внутренних систем жизнеобеспечения</a:t>
          </a:r>
          <a:endParaRPr lang="ru-RU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56109" y="1132148"/>
        <a:ext cx="2255027" cy="401383"/>
      </dsp:txXfrm>
    </dsp:sp>
    <dsp:sp modelId="{F19F4754-4D2E-4C32-8A23-F2F32C83103F}">
      <dsp:nvSpPr>
        <dsp:cNvPr id="0" name=""/>
        <dsp:cNvSpPr/>
      </dsp:nvSpPr>
      <dsp:spPr>
        <a:xfrm>
          <a:off x="3776894" y="1980976"/>
          <a:ext cx="1316012" cy="401383"/>
        </a:xfrm>
        <a:prstGeom prst="rect">
          <a:avLst/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Программные (логические)</a:t>
          </a:r>
          <a:endParaRPr lang="ru-RU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894" y="1980976"/>
        <a:ext cx="1316012" cy="401383"/>
      </dsp:txXfrm>
    </dsp:sp>
    <dsp:sp modelId="{7B1C1C4F-B4FC-44A6-B78B-F66B5940003A}">
      <dsp:nvSpPr>
        <dsp:cNvPr id="0" name=""/>
        <dsp:cNvSpPr/>
      </dsp:nvSpPr>
      <dsp:spPr>
        <a:xfrm>
          <a:off x="5356109" y="1698033"/>
          <a:ext cx="2255027" cy="401383"/>
        </a:xfrm>
        <a:prstGeom prst="rect">
          <a:avLst/>
        </a:prstGeom>
        <a:gradFill rotWithShape="0">
          <a:gsLst>
            <a:gs pos="0">
              <a:schemeClr val="accent2">
                <a:tint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Локальный нарушитель</a:t>
          </a:r>
          <a:endParaRPr lang="ru-RU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56109" y="1698033"/>
        <a:ext cx="2255027" cy="401383"/>
      </dsp:txXfrm>
    </dsp:sp>
    <dsp:sp modelId="{D8D379DE-6AF9-42F3-A1D0-50D37ACEE995}">
      <dsp:nvSpPr>
        <dsp:cNvPr id="0" name=""/>
        <dsp:cNvSpPr/>
      </dsp:nvSpPr>
      <dsp:spPr>
        <a:xfrm>
          <a:off x="5356109" y="2263919"/>
          <a:ext cx="2255027" cy="401383"/>
        </a:xfrm>
        <a:prstGeom prst="rect">
          <a:avLst/>
        </a:prstGeom>
        <a:gradFill rotWithShape="0">
          <a:gsLst>
            <a:gs pos="0">
              <a:schemeClr val="accent2">
                <a:tint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Удаленный нарушитель</a:t>
          </a:r>
          <a:endParaRPr lang="ru-RU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56109" y="2263919"/>
        <a:ext cx="2255027" cy="401383"/>
      </dsp:txXfrm>
    </dsp:sp>
    <dsp:sp modelId="{1365FB21-37A2-4851-96A2-B5BBE08A06C9}">
      <dsp:nvSpPr>
        <dsp:cNvPr id="0" name=""/>
        <dsp:cNvSpPr/>
      </dsp:nvSpPr>
      <dsp:spPr>
        <a:xfrm>
          <a:off x="2197678" y="3678632"/>
          <a:ext cx="1316012" cy="40138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Организационные</a:t>
          </a:r>
          <a:endParaRPr lang="ru-RU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97678" y="3678632"/>
        <a:ext cx="1316012" cy="401383"/>
      </dsp:txXfrm>
    </dsp:sp>
    <dsp:sp modelId="{8EF0E86D-4F6C-4034-B01A-FA280FD1DA8B}">
      <dsp:nvSpPr>
        <dsp:cNvPr id="0" name=""/>
        <dsp:cNvSpPr/>
      </dsp:nvSpPr>
      <dsp:spPr>
        <a:xfrm>
          <a:off x="3776894" y="3112747"/>
          <a:ext cx="1316012" cy="401383"/>
        </a:xfrm>
        <a:prstGeom prst="rect">
          <a:avLst/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Воздействие на персонал</a:t>
          </a:r>
          <a:endParaRPr lang="ru-RU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894" y="3112747"/>
        <a:ext cx="1316012" cy="401383"/>
      </dsp:txXfrm>
    </dsp:sp>
    <dsp:sp modelId="{8A959891-8564-4AB7-A685-2BCED2587C68}">
      <dsp:nvSpPr>
        <dsp:cNvPr id="0" name=""/>
        <dsp:cNvSpPr/>
      </dsp:nvSpPr>
      <dsp:spPr>
        <a:xfrm>
          <a:off x="5356109" y="2829804"/>
          <a:ext cx="2255027" cy="401383"/>
        </a:xfrm>
        <a:prstGeom prst="rect">
          <a:avLst/>
        </a:prstGeom>
        <a:gradFill rotWithShape="0">
          <a:gsLst>
            <a:gs pos="0">
              <a:schemeClr val="accent2">
                <a:tint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Физическое воздействие на персонал</a:t>
          </a:r>
          <a:endParaRPr lang="ru-RU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56109" y="2829804"/>
        <a:ext cx="2255027" cy="401383"/>
      </dsp:txXfrm>
    </dsp:sp>
    <dsp:sp modelId="{A0E06270-7EB4-4F2F-8DEF-1E5BBF397DE3}">
      <dsp:nvSpPr>
        <dsp:cNvPr id="0" name=""/>
        <dsp:cNvSpPr/>
      </dsp:nvSpPr>
      <dsp:spPr>
        <a:xfrm>
          <a:off x="5356109" y="3395689"/>
          <a:ext cx="2255027" cy="401383"/>
        </a:xfrm>
        <a:prstGeom prst="rect">
          <a:avLst/>
        </a:prstGeom>
        <a:gradFill rotWithShape="0">
          <a:gsLst>
            <a:gs pos="0">
              <a:schemeClr val="accent2">
                <a:tint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Психологическое воздействие на персонал</a:t>
          </a:r>
          <a:endParaRPr lang="ru-RU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56109" y="3395689"/>
        <a:ext cx="2255027" cy="401383"/>
      </dsp:txXfrm>
    </dsp:sp>
    <dsp:sp modelId="{1F077326-4700-42E0-A52E-1EB417B58542}">
      <dsp:nvSpPr>
        <dsp:cNvPr id="0" name=""/>
        <dsp:cNvSpPr/>
      </dsp:nvSpPr>
      <dsp:spPr>
        <a:xfrm>
          <a:off x="3776894" y="4244518"/>
          <a:ext cx="1316012" cy="401383"/>
        </a:xfrm>
        <a:prstGeom prst="rect">
          <a:avLst/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Действия персонала</a:t>
          </a:r>
          <a:endParaRPr lang="ru-RU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894" y="4244518"/>
        <a:ext cx="1316012" cy="401383"/>
      </dsp:txXfrm>
    </dsp:sp>
    <dsp:sp modelId="{1E95FDFC-1BDE-4493-B3FF-A362BE5CCF1F}">
      <dsp:nvSpPr>
        <dsp:cNvPr id="0" name=""/>
        <dsp:cNvSpPr/>
      </dsp:nvSpPr>
      <dsp:spPr>
        <a:xfrm>
          <a:off x="5356109" y="3961575"/>
          <a:ext cx="2255027" cy="401383"/>
        </a:xfrm>
        <a:prstGeom prst="rect">
          <a:avLst/>
        </a:prstGeom>
        <a:gradFill rotWithShape="0">
          <a:gsLst>
            <a:gs pos="0">
              <a:schemeClr val="accent2">
                <a:tint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Шпионаж</a:t>
          </a:r>
          <a:endParaRPr lang="ru-RU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56109" y="3961575"/>
        <a:ext cx="2255027" cy="401383"/>
      </dsp:txXfrm>
    </dsp:sp>
    <dsp:sp modelId="{D94D8499-6B87-4F0B-8B80-A25EBA43C4E7}">
      <dsp:nvSpPr>
        <dsp:cNvPr id="0" name=""/>
        <dsp:cNvSpPr/>
      </dsp:nvSpPr>
      <dsp:spPr>
        <a:xfrm>
          <a:off x="5356109" y="4527460"/>
          <a:ext cx="2255027" cy="401383"/>
        </a:xfrm>
        <a:prstGeom prst="rect">
          <a:avLst/>
        </a:prstGeom>
        <a:gradFill rotWithShape="0">
          <a:gsLst>
            <a:gs pos="0">
              <a:schemeClr val="accent2">
                <a:tint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Неумышленные действия</a:t>
          </a:r>
          <a:endParaRPr lang="ru-RU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56109" y="4527460"/>
        <a:ext cx="2255027" cy="401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FD8FB-79E1-401C-855F-9F9EF23FA6E1}" type="datetimeFigureOut">
              <a:rPr lang="ru-RU" smtClean="0"/>
              <a:t>16.02.24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39DB4-ADB1-4790-B792-DF1450521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09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480" y="4344607"/>
            <a:ext cx="5487041" cy="41135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F90723E0-C3C4-4950-8762-5A5C30253696}" type="slidenum">
              <a:rPr lang="ru-RU" altLang="ru-RU">
                <a:solidFill>
                  <a:prstClr val="black"/>
                </a:solidFill>
              </a:rPr>
              <a:pPr eaLnBrk="1" hangingPunct="1"/>
              <a:t>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/>
          <a:lstStyle/>
          <a:p>
            <a:fld id="{CB0CDA66-2285-4022-A763-D2C514226788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/>
          <a:lstStyle/>
          <a:p>
            <a:fld id="{CB0CDA66-2285-4022-A763-D2C514226788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/>
          <a:lstStyle/>
          <a:p>
            <a:fld id="{CB0CDA66-2285-4022-A763-D2C514226788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/>
          <a:lstStyle/>
          <a:p>
            <a:fld id="{CB0CDA66-2285-4022-A763-D2C514226788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/>
          <a:lstStyle/>
          <a:p>
            <a:fld id="{CB0CDA66-2285-4022-A763-D2C514226788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/>
          <a:lstStyle/>
          <a:p>
            <a:fld id="{CB0CDA66-2285-4022-A763-D2C514226788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/>
          <a:lstStyle/>
          <a:p>
            <a:fld id="{CB0CDA66-2285-4022-A763-D2C514226788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/>
          <a:lstStyle/>
          <a:p>
            <a:fld id="{CB0CDA66-2285-4022-A763-D2C51422678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/>
          <a:lstStyle/>
          <a:p>
            <a:fld id="{CB0CDA66-2285-4022-A763-D2C514226788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/>
          <a:lstStyle/>
          <a:p>
            <a:fld id="{CB0CDA66-2285-4022-A763-D2C514226788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/>
          <a:lstStyle/>
          <a:p>
            <a:fld id="{CB0CDA66-2285-4022-A763-D2C514226788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/>
          <a:lstStyle/>
          <a:p>
            <a:fld id="{CB0CDA66-2285-4022-A763-D2C514226788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/>
          <a:lstStyle/>
          <a:p>
            <a:fld id="{CB0CDA66-2285-4022-A763-D2C514226788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/>
          <a:lstStyle/>
          <a:p>
            <a:fld id="{CB0CDA66-2285-4022-A763-D2C514226788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/>
          <a:lstStyle/>
          <a:p>
            <a:fld id="{CB0CDA66-2285-4022-A763-D2C514226788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96950-60EE-4417-A51F-2EC74899C4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207CB-39B2-4F8A-96EF-11F6339978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94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D55EC-67AF-446A-B470-9BB981C2E5E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7796-5F1A-404A-8747-F03FD50E8E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1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C54D8C-6950-4958-AA2D-5F831D86DA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ADF40-8B9E-4A98-8A5F-9BFC7C1268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3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15021-3586-4529-9BCD-1AC33F32D65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D5EEC-BF98-4A8E-B1C4-20EFC4CCC2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9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DF0D0-5F14-4BF9-89B4-807960F9B4D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A3A6-D2F4-4916-97FA-FE3113638B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9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F946-1D84-45E5-9485-0D6A6E70F7F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02EB1-C2EA-4BE2-87CC-B4C7A290B3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96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BEC37-B114-4690-AF82-B805D7B23D5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4140-83FD-4D4B-9988-79AC61CE14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8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16057-6702-4E35-8568-2506CAE4728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B0686-8D99-4ACC-8A56-D8005C90A9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91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17BD-09F4-4B68-8A9E-F4923A6C715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C4DF1-0C38-4EDB-87B9-9BB3709266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C02DF-020C-498F-BF02-456A69EEE8B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B0123-1979-4085-9E6A-3628D34FA8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25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84F2B-813C-431B-82A1-90E26F177D4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56C71-451A-4FFD-A813-7D238D1C30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3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C54D8C-6950-4958-AA2D-5F831D86DA3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16.02.24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1ADF40-8B9E-4A98-8A5F-9BFC7C1268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29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83932" y="4052888"/>
            <a:ext cx="8760069" cy="1500187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СЕВЕРО-ЗАПАДНОЕ УПРАВЛЕНИЕ РОСТЕХНАДЗОРА</a:t>
            </a:r>
            <a:br>
              <a:rPr lang="ru-RU" altLang="ru-RU" sz="24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</a:br>
            <a:endParaRPr lang="ru-RU" altLang="ru-RU" sz="2400" dirty="0" smtClean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1589070" y="5157192"/>
            <a:ext cx="5151547" cy="99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85" tIns="44643" rIns="89285" bIns="44643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u="sng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Угрозы </a:t>
            </a:r>
            <a:r>
              <a:rPr lang="ru-RU" sz="1600" u="sng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безопасности информационного общества</a:t>
            </a:r>
            <a:endParaRPr lang="ru-RU" sz="12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u="sng" dirty="0" smtClean="0"/>
              <a:t>грозы </a:t>
            </a:r>
            <a:r>
              <a:rPr lang="ru-RU" sz="1600" u="sng" dirty="0"/>
              <a:t>безопасности информационного общества</a:t>
            </a:r>
            <a:endParaRPr lang="ru-RU" sz="1600" dirty="0"/>
          </a:p>
          <a:p>
            <a:pPr defTabSz="892175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600" b="1" dirty="0">
              <a:solidFill>
                <a:prstClr val="white"/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2052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29" y="800100"/>
            <a:ext cx="287948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44" y="4653136"/>
            <a:ext cx="9194844" cy="234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" y="366190"/>
            <a:ext cx="9144000" cy="959880"/>
            <a:chOff x="2" y="366190"/>
            <a:chExt cx="9144000" cy="959880"/>
          </a:xfrm>
        </p:grpSpPr>
        <p:pic>
          <p:nvPicPr>
            <p:cNvPr id="1026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 dirty="0"/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0" y="164306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EB80A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Candara" panose="020E0502030303020204" pitchFamily="34" charset="0"/>
              </a:rPr>
              <a:t>Некоторые из наиболее распространенных характеристик, свойственных фальшивым электронным сообщениям:</a:t>
            </a: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071563" y="2571750"/>
            <a:ext cx="4000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FEB80A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Candara" panose="020E0502030303020204" pitchFamily="34" charset="0"/>
              </a:rPr>
              <a:t>     Использование наименований существующих компаний</a:t>
            </a:r>
          </a:p>
        </p:txBody>
      </p: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4572000" y="3286125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FEB80A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Candara" panose="020E0502030303020204" pitchFamily="34" charset="0"/>
              </a:rPr>
              <a:t>      Использование имени реального сотрудника компании в качестве отправителя фальшивого сообщения</a:t>
            </a: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1143000" y="4714875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EB80A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Candara" panose="020E0502030303020204" pitchFamily="34" charset="0"/>
              </a:rPr>
              <a:t>Веб-адреса, которые кажутся правильными</a:t>
            </a:r>
          </a:p>
        </p:txBody>
      </p: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6500813" y="5715000"/>
            <a:ext cx="1817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EB80A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Candara" panose="020E0502030303020204" pitchFamily="34" charset="0"/>
              </a:rPr>
              <a:t>Фактор страха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2071678"/>
            <a:ext cx="107157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57818" y="5000636"/>
            <a:ext cx="1357322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4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2857496"/>
            <a:ext cx="1571636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76" y="4345612"/>
            <a:ext cx="1285852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3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323528" y="2606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>
            <a:lvl1pPr algn="ctr" defTabSz="892175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892175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defTabSz="892175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defTabSz="892175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defTabSz="892175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892175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892175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892175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892175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smtClean="0">
                <a:solidFill>
                  <a:schemeClr val="bg1"/>
                </a:solidFill>
              </a:rPr>
              <a:t>ФИШИНГ</a:t>
            </a:r>
            <a:endParaRPr lang="ru-RU" alt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D5EEC-BF98-4A8E-B1C4-20EFC4CCC2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" y="210970"/>
            <a:ext cx="9144000" cy="959880"/>
            <a:chOff x="2" y="366190"/>
            <a:chExt cx="9144000" cy="959880"/>
          </a:xfrm>
        </p:grpSpPr>
        <p:pic>
          <p:nvPicPr>
            <p:cNvPr id="6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23528" y="125760"/>
            <a:ext cx="8229600" cy="1143000"/>
          </a:xfrm>
        </p:spPr>
        <p:txBody>
          <a:bodyPr/>
          <a:lstStyle/>
          <a:p>
            <a:r>
              <a:rPr lang="ru-RU" altLang="ru-RU" sz="3200" dirty="0" smtClean="0">
                <a:solidFill>
                  <a:schemeClr val="bg1"/>
                </a:solidFill>
              </a:rPr>
              <a:t>СХЕМА ДЕЙСТВИЙ ФИШИНГА</a:t>
            </a:r>
            <a:endParaRPr lang="ru-RU" altLang="ru-RU" sz="3200" dirty="0">
              <a:solidFill>
                <a:schemeClr val="bg1"/>
              </a:solidFill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5143504" y="1651030"/>
            <a:ext cx="3820984" cy="6026442"/>
          </a:xfrm>
          <a:prstGeom prst="rect">
            <a:avLst/>
          </a:prstGeom>
        </p:spPr>
        <p:txBody>
          <a:bodyPr>
            <a:normAutofit/>
          </a:bodyPr>
          <a:lstStyle>
            <a:lvl1pPr marL="333375" indent="-333375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277813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6013" indent="-22225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2100" indent="-22225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188" indent="-22225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5351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1779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8205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4633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Сначала создается домен сайта-обманки или личных данных человека, а точнее всего пару страниц.</a:t>
            </a:r>
          </a:p>
          <a:p>
            <a:endParaRPr lang="ru-RU" dirty="0"/>
          </a:p>
        </p:txBody>
      </p:sp>
      <p:pic>
        <p:nvPicPr>
          <p:cNvPr id="13" name="Содержимое 4" descr="hqdefault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" y="1556792"/>
            <a:ext cx="4929190" cy="5143536"/>
          </a:xfrm>
        </p:spPr>
      </p:pic>
    </p:spTree>
    <p:extLst>
      <p:ext uri="{BB962C8B-B14F-4D97-AF65-F5344CB8AC3E}">
        <p14:creationId xmlns:p14="http://schemas.microsoft.com/office/powerpoint/2010/main" val="32693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D5EEC-BF98-4A8E-B1C4-20EFC4CCC2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" y="210970"/>
            <a:ext cx="9144000" cy="959880"/>
            <a:chOff x="2" y="366190"/>
            <a:chExt cx="9144000" cy="959880"/>
          </a:xfrm>
        </p:grpSpPr>
        <p:pic>
          <p:nvPicPr>
            <p:cNvPr id="6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Текст 2"/>
          <p:cNvSpPr txBox="1">
            <a:spLocks/>
          </p:cNvSpPr>
          <p:nvPr/>
        </p:nvSpPr>
        <p:spPr>
          <a:xfrm>
            <a:off x="0" y="1268760"/>
            <a:ext cx="3923928" cy="5589240"/>
          </a:xfrm>
          <a:prstGeom prst="rect">
            <a:avLst/>
          </a:prstGeom>
        </p:spPr>
        <p:txBody>
          <a:bodyPr>
            <a:noAutofit/>
          </a:bodyPr>
          <a:lstStyle>
            <a:lvl1pPr marL="333375" indent="-333375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277813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6013" indent="-22225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2100" indent="-22225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188" indent="-22225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5351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1779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8205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4633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Далее почти полностью копируется интерфейс интернет ресурса или службы (чаще всего копированию подвергаются службы Mail.ru, Rambler.ru, реже Yandex.ru). Создается вирусная ссылка</a:t>
            </a:r>
          </a:p>
          <a:p>
            <a:endParaRPr lang="ru-RU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2996952"/>
            <a:ext cx="5328592" cy="257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23528" y="125760"/>
            <a:ext cx="8229600" cy="1143000"/>
          </a:xfrm>
        </p:spPr>
        <p:txBody>
          <a:bodyPr/>
          <a:lstStyle/>
          <a:p>
            <a:r>
              <a:rPr lang="ru-RU" altLang="ru-RU" sz="3200" dirty="0" smtClean="0">
                <a:solidFill>
                  <a:schemeClr val="bg1"/>
                </a:solidFill>
              </a:rPr>
              <a:t>ФИШИНГ</a:t>
            </a:r>
            <a:endParaRPr lang="ru-RU" alt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D5EEC-BF98-4A8E-B1C4-20EFC4CCC2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" y="210970"/>
            <a:ext cx="9144000" cy="959880"/>
            <a:chOff x="2" y="366190"/>
            <a:chExt cx="9144000" cy="959880"/>
          </a:xfrm>
        </p:grpSpPr>
        <p:pic>
          <p:nvPicPr>
            <p:cNvPr id="6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Текст 2"/>
          <p:cNvSpPr txBox="1">
            <a:spLocks/>
          </p:cNvSpPr>
          <p:nvPr/>
        </p:nvSpPr>
        <p:spPr>
          <a:xfrm>
            <a:off x="0" y="1170850"/>
            <a:ext cx="4499992" cy="5687150"/>
          </a:xfrm>
          <a:prstGeom prst="rect">
            <a:avLst/>
          </a:prstGeom>
        </p:spPr>
        <p:txBody>
          <a:bodyPr>
            <a:normAutofit/>
          </a:bodyPr>
          <a:lstStyle>
            <a:lvl1pPr marL="333375" indent="-333375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277813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6013" indent="-22225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2100" indent="-22225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188" indent="-22225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5351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1779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8205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4633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«Жертва» попадая на страницу-клон проходит процедуру авторизации (думая, что находится на обычном сайте) или подтверждает личные данные в предложенной форме.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22061"/>
            <a:ext cx="3635375" cy="49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23528" y="125760"/>
            <a:ext cx="8229600" cy="1143000"/>
          </a:xfrm>
        </p:spPr>
        <p:txBody>
          <a:bodyPr/>
          <a:lstStyle/>
          <a:p>
            <a:r>
              <a:rPr lang="ru-RU" altLang="ru-RU" sz="3200" dirty="0" smtClean="0">
                <a:solidFill>
                  <a:schemeClr val="bg1"/>
                </a:solidFill>
              </a:rPr>
              <a:t>ФИШИНГ</a:t>
            </a:r>
            <a:endParaRPr lang="ru-RU" alt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D5EEC-BF98-4A8E-B1C4-20EFC4CCC2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" y="210970"/>
            <a:ext cx="9144000" cy="959880"/>
            <a:chOff x="2" y="366190"/>
            <a:chExt cx="9144000" cy="959880"/>
          </a:xfrm>
        </p:grpSpPr>
        <p:pic>
          <p:nvPicPr>
            <p:cNvPr id="6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Текст 2"/>
          <p:cNvSpPr txBox="1">
            <a:spLocks/>
          </p:cNvSpPr>
          <p:nvPr/>
        </p:nvSpPr>
        <p:spPr>
          <a:xfrm>
            <a:off x="2" y="1340768"/>
            <a:ext cx="3707902" cy="5400600"/>
          </a:xfrm>
          <a:prstGeom prst="rect">
            <a:avLst/>
          </a:prstGeom>
        </p:spPr>
        <p:txBody>
          <a:bodyPr>
            <a:normAutofit/>
          </a:bodyPr>
          <a:lstStyle>
            <a:lvl1pPr marL="333375" indent="-333375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277813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6013" indent="-22225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2100" indent="-22225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188" indent="-22225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5351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1779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8205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4633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Данные сразу сохраняются и отправляются на другой адрес, который прописал злоумышленник.</a:t>
            </a:r>
          </a:p>
          <a:p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Содержимое 10" descr="i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571868" y="1321449"/>
            <a:ext cx="5572132" cy="5347912"/>
          </a:xfr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23528" y="125760"/>
            <a:ext cx="8229600" cy="1143000"/>
          </a:xfrm>
        </p:spPr>
        <p:txBody>
          <a:bodyPr/>
          <a:lstStyle/>
          <a:p>
            <a:r>
              <a:rPr lang="ru-RU" altLang="ru-RU" sz="3200" dirty="0" smtClean="0">
                <a:solidFill>
                  <a:schemeClr val="bg1"/>
                </a:solidFill>
              </a:rPr>
              <a:t>ФИШИНГ</a:t>
            </a:r>
            <a:endParaRPr lang="ru-RU" alt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D5EEC-BF98-4A8E-B1C4-20EFC4CCC2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" y="210970"/>
            <a:ext cx="9144000" cy="959880"/>
            <a:chOff x="2" y="366190"/>
            <a:chExt cx="9144000" cy="959880"/>
          </a:xfrm>
        </p:grpSpPr>
        <p:pic>
          <p:nvPicPr>
            <p:cNvPr id="6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Текст 2"/>
          <p:cNvSpPr txBox="1">
            <a:spLocks/>
          </p:cNvSpPr>
          <p:nvPr/>
        </p:nvSpPr>
        <p:spPr>
          <a:xfrm>
            <a:off x="0" y="1484784"/>
            <a:ext cx="5148062" cy="4658190"/>
          </a:xfrm>
          <a:prstGeom prst="rect">
            <a:avLst/>
          </a:prstGeom>
        </p:spPr>
        <p:txBody>
          <a:bodyPr>
            <a:normAutofit/>
          </a:bodyPr>
          <a:lstStyle>
            <a:lvl1pPr marL="333375" indent="-333375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277813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6013" indent="-22225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2100" indent="-22225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188" indent="-22225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5351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1779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8205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4633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Разумеется, авторизация не проходит и «жертва» решает попробовать еще раз. Чудом избегает повторного попадания на страницу-клон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Содержимое 4" descr="3_rus.gif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777231" y="1916832"/>
            <a:ext cx="3848618" cy="3960440"/>
          </a:xfr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23528" y="125760"/>
            <a:ext cx="8229600" cy="1143000"/>
          </a:xfrm>
        </p:spPr>
        <p:txBody>
          <a:bodyPr/>
          <a:lstStyle/>
          <a:p>
            <a:r>
              <a:rPr lang="ru-RU" altLang="ru-RU" sz="3200" dirty="0" smtClean="0">
                <a:solidFill>
                  <a:schemeClr val="bg1"/>
                </a:solidFill>
              </a:rPr>
              <a:t>ФИШИНГ</a:t>
            </a:r>
            <a:endParaRPr lang="ru-RU" alt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D5EEC-BF98-4A8E-B1C4-20EFC4CCC2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" y="210970"/>
            <a:ext cx="9144000" cy="959880"/>
            <a:chOff x="2" y="366190"/>
            <a:chExt cx="9144000" cy="959880"/>
          </a:xfrm>
        </p:grpSpPr>
        <p:pic>
          <p:nvPicPr>
            <p:cNvPr id="6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Текст 2"/>
          <p:cNvSpPr txBox="1">
            <a:spLocks/>
          </p:cNvSpPr>
          <p:nvPr/>
        </p:nvSpPr>
        <p:spPr>
          <a:xfrm>
            <a:off x="179512" y="1988840"/>
            <a:ext cx="4139952" cy="4221088"/>
          </a:xfrm>
          <a:prstGeom prst="rect">
            <a:avLst/>
          </a:prstGeom>
        </p:spPr>
        <p:txBody>
          <a:bodyPr>
            <a:normAutofit/>
          </a:bodyPr>
          <a:lstStyle>
            <a:lvl1pPr marL="333375" indent="-333375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277813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6013" indent="-22225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2100" indent="-22225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188" indent="-22225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5351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1779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8205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4633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00" i="1" smtClean="0"/>
              <a:t>На «настоящей» странице интернет сервиса, «жертва» сталкивается с оповещением типа «Логин или пароль введен не верно».</a:t>
            </a:r>
          </a:p>
          <a:p>
            <a:r>
              <a:rPr lang="ru-RU" sz="2300" i="1" smtClean="0"/>
              <a:t>Это означает, что злоумышленники уже вошли в аккаунт и изменили пароль.</a:t>
            </a:r>
            <a:endParaRPr lang="ru-RU" sz="23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408" y="2348880"/>
            <a:ext cx="3330575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23528" y="125760"/>
            <a:ext cx="8229600" cy="1143000"/>
          </a:xfrm>
        </p:spPr>
        <p:txBody>
          <a:bodyPr/>
          <a:lstStyle/>
          <a:p>
            <a:r>
              <a:rPr lang="ru-RU" altLang="ru-RU" sz="3200" dirty="0" smtClean="0">
                <a:solidFill>
                  <a:schemeClr val="bg1"/>
                </a:solidFill>
              </a:rPr>
              <a:t>ФИШИНГ</a:t>
            </a:r>
            <a:endParaRPr lang="ru-RU" alt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google-i-microsoft-v-syiuz-sreshtu-fishinga-499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9179565" cy="68580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42978" y="0"/>
            <a:ext cx="3857620" cy="10668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mtClean="0"/>
              <a:t>Фишер</a:t>
            </a:r>
            <a:endParaRPr lang="ru-RU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652120" y="1772816"/>
            <a:ext cx="3143272" cy="38576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400" b="1" i="1" dirty="0" smtClean="0">
                <a:solidFill>
                  <a:schemeClr val="bg1"/>
                </a:solidFill>
              </a:rPr>
              <a:t>Фишер</a:t>
            </a:r>
            <a:r>
              <a:rPr lang="ru-RU" sz="2400" i="1" dirty="0" smtClean="0">
                <a:solidFill>
                  <a:schemeClr val="bg1"/>
                </a:solidFill>
              </a:rPr>
              <a:t> — мошенник или группа мошенников, которые занимаются </a:t>
            </a:r>
            <a:r>
              <a:rPr lang="ru-RU" sz="2400" i="1" dirty="0" err="1" smtClean="0">
                <a:solidFill>
                  <a:schemeClr val="bg1"/>
                </a:solidFill>
              </a:rPr>
              <a:t>фишингом</a:t>
            </a:r>
            <a:r>
              <a:rPr lang="ru-RU" sz="2400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D5EEC-BF98-4A8E-B1C4-20EFC4CCC2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" y="210970"/>
            <a:ext cx="9144000" cy="959880"/>
            <a:chOff x="2" y="366190"/>
            <a:chExt cx="9144000" cy="959880"/>
          </a:xfrm>
        </p:grpSpPr>
        <p:pic>
          <p:nvPicPr>
            <p:cNvPr id="6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23528" y="125760"/>
            <a:ext cx="8229600" cy="1143000"/>
          </a:xfrm>
        </p:spPr>
        <p:txBody>
          <a:bodyPr/>
          <a:lstStyle/>
          <a:p>
            <a:r>
              <a:rPr lang="ru-RU" altLang="ru-RU" sz="3200" dirty="0" smtClean="0">
                <a:solidFill>
                  <a:schemeClr val="bg1"/>
                </a:solidFill>
              </a:rPr>
              <a:t>ФИШИНГ</a:t>
            </a:r>
            <a:endParaRPr lang="ru-RU" alt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4" descr="0de1729c8cbf2619947e8f2940603b94.pn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81951" y="210970"/>
            <a:ext cx="5326147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D5EEC-BF98-4A8E-B1C4-20EFC4CCC2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" y="210970"/>
            <a:ext cx="9144000" cy="959880"/>
            <a:chOff x="2" y="366190"/>
            <a:chExt cx="9144000" cy="959880"/>
          </a:xfrm>
        </p:grpSpPr>
        <p:pic>
          <p:nvPicPr>
            <p:cNvPr id="6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Текст 3"/>
          <p:cNvSpPr txBox="1">
            <a:spLocks/>
          </p:cNvSpPr>
          <p:nvPr/>
        </p:nvSpPr>
        <p:spPr>
          <a:xfrm>
            <a:off x="-180528" y="1314866"/>
            <a:ext cx="3983969" cy="5498510"/>
          </a:xfrm>
          <a:prstGeom prst="rect">
            <a:avLst/>
          </a:prstGeom>
        </p:spPr>
        <p:txBody>
          <a:bodyPr>
            <a:noAutofit/>
          </a:bodyPr>
          <a:lstStyle>
            <a:lvl1pPr marL="333375" indent="-333375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277813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6013" indent="-22225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2100" indent="-22225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188" indent="-22225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5351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1779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8205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4633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Организаторы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фишинг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-атак используют массовые рассылки электронных писем от имени органов государственной власти или их руководителей. В эти письма они вставляют ссылки на фальшивые сайты, являющиеся точной копией настоящих. Оказавшись на таком сайте, пользователь может сообщить преступникам ценную информацию, позволяющую управлять своим счётом из интернета (имя пользователя и пароль для доступа), или, даже, номер своей кредитной карты.</a:t>
            </a:r>
            <a:endParaRPr lang="ru-RU" sz="1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23528" y="125760"/>
            <a:ext cx="8229600" cy="1143000"/>
          </a:xfrm>
        </p:spPr>
        <p:txBody>
          <a:bodyPr/>
          <a:lstStyle/>
          <a:p>
            <a:r>
              <a:rPr lang="ru-RU" altLang="ru-RU" sz="3200" dirty="0" smtClean="0">
                <a:solidFill>
                  <a:schemeClr val="bg1"/>
                </a:solidFill>
              </a:rPr>
              <a:t>ФИШИНГ</a:t>
            </a:r>
            <a:endParaRPr lang="ru-RU" alt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3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4" descr="phishin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314" cy="6858000"/>
          </a:xfrm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1357860" y="1124744"/>
            <a:ext cx="3286148" cy="3286124"/>
          </a:xfrm>
          <a:prstGeom prst="rect">
            <a:avLst/>
          </a:prstGeom>
        </p:spPr>
        <p:txBody>
          <a:bodyPr>
            <a:noAutofit/>
          </a:bodyPr>
          <a:lstStyle>
            <a:lvl1pPr marL="333375" indent="-333375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277813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6013" indent="-22225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2100" indent="-22225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188" indent="-22225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5351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1779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8205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4633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 err="1" smtClean="0"/>
              <a:t>Фишинговая</a:t>
            </a:r>
            <a:r>
              <a:rPr lang="ru-RU" sz="2800" b="1" i="1" dirty="0" smtClean="0"/>
              <a:t> ссылка</a:t>
            </a:r>
            <a:r>
              <a:rPr lang="ru-RU" sz="2800" i="1" dirty="0" smtClean="0"/>
              <a:t> - это ссылка на мошеннический </a:t>
            </a:r>
            <a:r>
              <a:rPr lang="ru-RU" sz="2800" i="1" dirty="0" err="1" smtClean="0"/>
              <a:t>интернет-ресурс</a:t>
            </a:r>
            <a:r>
              <a:rPr lang="ru-RU" sz="2800" i="1" dirty="0" smtClean="0"/>
              <a:t>.</a:t>
            </a:r>
            <a:endParaRPr lang="ru-RU" sz="28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D5EEC-BF98-4A8E-B1C4-20EFC4CCC2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" y="210970"/>
            <a:ext cx="9144000" cy="959880"/>
            <a:chOff x="2" y="366190"/>
            <a:chExt cx="9144000" cy="959880"/>
          </a:xfrm>
        </p:grpSpPr>
        <p:pic>
          <p:nvPicPr>
            <p:cNvPr id="6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23528" y="125760"/>
            <a:ext cx="8229600" cy="1143000"/>
          </a:xfrm>
        </p:spPr>
        <p:txBody>
          <a:bodyPr/>
          <a:lstStyle/>
          <a:p>
            <a:r>
              <a:rPr lang="ru-RU" altLang="ru-RU" sz="3200" dirty="0" smtClean="0">
                <a:solidFill>
                  <a:schemeClr val="bg1"/>
                </a:solidFill>
              </a:rPr>
              <a:t>ФИШИНГ</a:t>
            </a:r>
            <a:endParaRPr lang="ru-RU" alt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D5EEC-BF98-4A8E-B1C4-20EFC4CCC2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" y="366190"/>
            <a:ext cx="9144000" cy="959880"/>
            <a:chOff x="2" y="366190"/>
            <a:chExt cx="9144000" cy="959880"/>
          </a:xfrm>
        </p:grpSpPr>
        <p:pic>
          <p:nvPicPr>
            <p:cNvPr id="7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95538" y="368660"/>
            <a:ext cx="6984776" cy="95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  <a:normAutofit/>
          </a:bodyPr>
          <a:lstStyle>
            <a:lvl1pPr algn="ctr" defTabSz="892175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892175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defTabSz="892175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defTabSz="892175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defTabSz="892175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892175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892175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892175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892175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9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Информационная безопасность</a:t>
            </a:r>
            <a:endParaRPr lang="ru-RU" sz="19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95900"/>
          </a:xfrm>
        </p:spPr>
        <p:txBody>
          <a:bodyPr>
            <a:normAutofit fontScale="47500" lnSpcReduction="20000"/>
          </a:bodyPr>
          <a:lstStyle/>
          <a:p>
            <a:pPr marL="0" indent="0" eaLnBrk="1" hangingPunct="1">
              <a:lnSpc>
                <a:spcPct val="170000"/>
              </a:lnSpc>
              <a:buFont typeface="Wingdings" pitchFamily="2" charset="2"/>
              <a:buNone/>
              <a:defRPr/>
            </a:pPr>
            <a:r>
              <a:rPr lang="ru-RU" b="1" dirty="0" smtClean="0"/>
              <a:t>Информационной безопасностью</a:t>
            </a:r>
            <a:r>
              <a:rPr lang="ru-RU" dirty="0" smtClean="0"/>
              <a:t> называют комплекс организационных, технических и технологических мер по защите информации от неавторизованного доступа, разрушения, модификации, раскрытия и задержек в доступе.</a:t>
            </a:r>
          </a:p>
          <a:p>
            <a:pPr marL="0" indent="0" eaLnBrk="1" hangingPunct="1">
              <a:lnSpc>
                <a:spcPct val="170000"/>
              </a:lnSpc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</a:p>
          <a:p>
            <a:pPr marL="0" indent="0" eaLnBrk="1" hangingPunct="1">
              <a:lnSpc>
                <a:spcPct val="170000"/>
              </a:lnSpc>
              <a:buFont typeface="Wingdings" pitchFamily="2" charset="2"/>
              <a:buNone/>
              <a:defRPr/>
            </a:pPr>
            <a:r>
              <a:rPr lang="ru-RU" dirty="0" smtClean="0"/>
              <a:t>Информационная безопасность дает гарантию того, что достигаются следующие цели: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ru-RU" b="1" i="1" dirty="0" smtClean="0"/>
              <a:t>конфиденциальность</a:t>
            </a:r>
            <a:r>
              <a:rPr lang="ru-RU" dirty="0" smtClean="0"/>
              <a:t> информации (свойство информационных ресурсов, в том числе информации, связанное с тем, что они не станут доступными и не будут раскрыты для неуполномоченных лиц);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ru-RU" b="1" i="1" dirty="0" smtClean="0"/>
              <a:t>целостность</a:t>
            </a:r>
            <a:r>
              <a:rPr lang="ru-RU" dirty="0" smtClean="0"/>
              <a:t> информации и связанных с ней процессов (неизменность информации в процессе ее передачи или хранения);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ru-RU" b="1" i="1" dirty="0" smtClean="0"/>
              <a:t>доступность</a:t>
            </a:r>
            <a:r>
              <a:rPr lang="ru-RU" dirty="0" smtClean="0"/>
              <a:t> информации, когда она нужна (свойство информационных ресурсов, в том числе информации, определяющее возможность их получения и использования по требованию уполномоченных лиц);</a:t>
            </a:r>
          </a:p>
          <a:p>
            <a:pPr eaLnBrk="1" hangingPunct="1">
              <a:lnSpc>
                <a:spcPct val="170000"/>
              </a:lnSpc>
              <a:defRPr/>
            </a:pPr>
            <a:r>
              <a:rPr lang="ru-RU" b="1" i="1" dirty="0" smtClean="0"/>
              <a:t>учет</a:t>
            </a:r>
            <a:r>
              <a:rPr lang="ru-RU" dirty="0" smtClean="0"/>
              <a:t> всех процессов, связанных с информацией.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787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4" descr="123824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2" y="46906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32656"/>
            <a:ext cx="677910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0" y="66176"/>
            <a:ext cx="4716016" cy="2636912"/>
          </a:xfrm>
          <a:prstGeom prst="rect">
            <a:avLst/>
          </a:prstGeom>
        </p:spPr>
        <p:txBody>
          <a:bodyPr>
            <a:noAutofit/>
          </a:bodyPr>
          <a:lstStyle>
            <a:lvl1pPr marL="333375" indent="-333375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277813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6013" indent="-22225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2100" indent="-22225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188" indent="-22225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5351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1779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8205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4633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i="1" dirty="0" err="1">
                <a:solidFill>
                  <a:schemeClr val="bg1"/>
                </a:solidFill>
              </a:rPr>
              <a:t>Фишинговый</a:t>
            </a:r>
            <a:r>
              <a:rPr lang="ru-RU" sz="2400" i="1" dirty="0">
                <a:solidFill>
                  <a:schemeClr val="bg1"/>
                </a:solidFill>
              </a:rPr>
              <a:t> сайт - это сайт, который полностью или частично скопирован с оригинального, но таковым не является</a:t>
            </a:r>
            <a:r>
              <a:rPr lang="ru-RU" sz="3600" i="1" dirty="0" smtClean="0">
                <a:solidFill>
                  <a:srgbClr val="92D050"/>
                </a:solidFill>
              </a:rPr>
              <a:t>.</a:t>
            </a:r>
            <a:endParaRPr lang="ru-RU" sz="3600" i="1" dirty="0">
              <a:solidFill>
                <a:srgbClr val="92D050"/>
              </a:solidFill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-180528" y="2060848"/>
            <a:ext cx="3714744" cy="3312368"/>
          </a:xfrm>
          <a:prstGeom prst="rect">
            <a:avLst/>
          </a:prstGeom>
        </p:spPr>
        <p:txBody>
          <a:bodyPr>
            <a:noAutofit/>
          </a:bodyPr>
          <a:lstStyle>
            <a:lvl1pPr marL="333375" indent="-333375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277813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6013" indent="-22225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2100" indent="-22225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188" indent="-22225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5351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1779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8205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4633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i="1" dirty="0" smtClean="0">
                <a:solidFill>
                  <a:schemeClr val="bg1"/>
                </a:solidFill>
              </a:rPr>
              <a:t>Сегодня </a:t>
            </a:r>
            <a:r>
              <a:rPr lang="ru-RU" sz="2800" i="1" dirty="0" err="1" smtClean="0">
                <a:solidFill>
                  <a:schemeClr val="bg1"/>
                </a:solidFill>
              </a:rPr>
              <a:t>фишинг</a:t>
            </a:r>
            <a:r>
              <a:rPr lang="ru-RU" sz="2800" i="1" dirty="0" smtClean="0">
                <a:solidFill>
                  <a:schemeClr val="bg1"/>
                </a:solidFill>
              </a:rPr>
              <a:t> — один из самых распространенных в мире видов </a:t>
            </a:r>
            <a:r>
              <a:rPr lang="ru-RU" sz="2800" i="1" dirty="0" err="1" smtClean="0">
                <a:solidFill>
                  <a:schemeClr val="bg1"/>
                </a:solidFill>
              </a:rPr>
              <a:t>киберпреступлений</a:t>
            </a:r>
            <a:r>
              <a:rPr lang="ru-RU" sz="2800" i="1" dirty="0" smtClean="0">
                <a:solidFill>
                  <a:schemeClr val="bg1"/>
                </a:solidFill>
              </a:rPr>
              <a:t>, с помощью которого чаще всего похищают аккаунты и банковскую информацию.</a:t>
            </a:r>
            <a:endParaRPr lang="ru-RU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5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" y="366190"/>
            <a:ext cx="9144000" cy="959880"/>
            <a:chOff x="2" y="366190"/>
            <a:chExt cx="9144000" cy="959880"/>
          </a:xfrm>
        </p:grpSpPr>
        <p:pic>
          <p:nvPicPr>
            <p:cNvPr id="1026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92416" y="269222"/>
            <a:ext cx="8215370" cy="107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  <a:normAutofit/>
          </a:bodyPr>
          <a:lstStyle>
            <a:lvl1pPr algn="ctr" defTabSz="892175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892175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defTabSz="892175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defTabSz="892175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defTabSz="892175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892175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892175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892175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892175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dirty="0" smtClean="0">
                <a:solidFill>
                  <a:schemeClr val="bg1"/>
                </a:solidFill>
              </a:rPr>
              <a:t>Как не стать жертвой </a:t>
            </a:r>
            <a:r>
              <a:rPr lang="ru-RU" sz="3600" dirty="0" err="1" smtClean="0">
                <a:solidFill>
                  <a:schemeClr val="bg1"/>
                </a:solidFill>
              </a:rPr>
              <a:t>фишинга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pic>
        <p:nvPicPr>
          <p:cNvPr id="15" name="Picture 2" descr="C:\Users\roMASHKA\Desktop\1225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2025"/>
            <a:ext cx="50292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4"/>
          <p:cNvSpPr>
            <a:spLocks noChangeArrowheads="1"/>
          </p:cNvSpPr>
          <p:nvPr/>
        </p:nvSpPr>
        <p:spPr bwMode="auto">
          <a:xfrm>
            <a:off x="285750" y="1643063"/>
            <a:ext cx="435768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EB80A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Candara" panose="020E0502030303020204" pitchFamily="34" charset="0"/>
              </a:rPr>
              <a:t>Всегда проверяйте источник информации</a:t>
            </a:r>
            <a:r>
              <a:rPr lang="ru-RU" altLang="ru-RU" sz="2000" dirty="0">
                <a:latin typeface="Candara" panose="020E0502030303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Candara" panose="020E0502030303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Candara" panose="020E0502030303020204" pitchFamily="34" charset="0"/>
              </a:rPr>
              <a:t>Не отвечайте автоматически на любое электронное письмо, в котором запрашивается Ваше персональная или финансовая информация. Если Вы не уверены, что компании на самом деле необходима запрошенная информация, возьмите телефон, найдите в телефонной книге нужный номер и позвоните контактному лицу в данной организации для того, чтобы свериться с источником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27894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" y="366190"/>
            <a:ext cx="9144000" cy="959880"/>
            <a:chOff x="2" y="366190"/>
            <a:chExt cx="9144000" cy="959880"/>
          </a:xfrm>
        </p:grpSpPr>
        <p:pic>
          <p:nvPicPr>
            <p:cNvPr id="1026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" y="401271"/>
            <a:ext cx="8172398" cy="866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3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ЗАЩИТА ОТ ФИШИНГА</a:t>
            </a: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142875" y="1500188"/>
            <a:ext cx="4572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EB80A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Candara" panose="020E0502030303020204" pitchFamily="34" charset="0"/>
              </a:rPr>
              <a:t>Укрепите свою безопасность</a:t>
            </a:r>
            <a:r>
              <a:rPr lang="ru-RU" altLang="ru-RU" sz="2000" dirty="0">
                <a:latin typeface="Candara" panose="020E0502030303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Candara" panose="020E0502030303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Candara" panose="020E0502030303020204" pitchFamily="34" charset="0"/>
              </a:rPr>
              <a:t>Пользователям, которые совершают транзакции через интернет, необходимо установить решение безопасности, способное заблокировать данный вид угроз при попадании в компьютер, применить наиболее актуальные </a:t>
            </a:r>
            <a:r>
              <a:rPr lang="ru-RU" altLang="ru-RU" sz="2000" dirty="0" err="1">
                <a:latin typeface="Candara" panose="020E0502030303020204" pitchFamily="34" charset="0"/>
              </a:rPr>
              <a:t>патчи</a:t>
            </a:r>
            <a:r>
              <a:rPr lang="ru-RU" altLang="ru-RU" sz="2000" dirty="0">
                <a:latin typeface="Candara" panose="020E0502030303020204" pitchFamily="34" charset="0"/>
              </a:rPr>
              <a:t> безопасности от всех доступных производителей и убедиться в том, что работа происходит в безопасном режиме с использованием цифровых сертификатов или таких коммуникационных протоколов, как HTTPS.</a:t>
            </a:r>
          </a:p>
        </p:txBody>
      </p:sp>
      <p:pic>
        <p:nvPicPr>
          <p:cNvPr id="8" name="Picture 2" descr="http://soft-teleport.ru/uploads/posts/2012-04/1334595393_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14500"/>
            <a:ext cx="4500562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7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" y="366190"/>
            <a:ext cx="9144000" cy="959880"/>
            <a:chOff x="2" y="366190"/>
            <a:chExt cx="9144000" cy="959880"/>
          </a:xfrm>
        </p:grpSpPr>
        <p:pic>
          <p:nvPicPr>
            <p:cNvPr id="1026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 dirty="0"/>
          </a:p>
        </p:txBody>
      </p: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5786438" y="1714500"/>
            <a:ext cx="3071812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EB80A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Candara" panose="020E0502030303020204" pitchFamily="34" charset="0"/>
              </a:rPr>
              <a:t>Регулярно проверяйте свои счета</a:t>
            </a:r>
            <a:r>
              <a:rPr lang="ru-RU" altLang="ru-RU" sz="2000" dirty="0">
                <a:latin typeface="Candara" panose="020E0502030303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Candara" panose="020E0502030303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Candara" panose="020E0502030303020204" pitchFamily="34" charset="0"/>
              </a:rPr>
              <a:t>Ежемесячные выписки очень полезны для того, чтобы отследить некорректные переводы и транзакции, а также операции, которых Вы не совершали, но они отразились в выписке, и операции, совершенные в онлайновом режиме, но не отраженные в выписке.</a:t>
            </a:r>
          </a:p>
        </p:txBody>
      </p:sp>
      <p:pic>
        <p:nvPicPr>
          <p:cNvPr id="12" name="Picture 1" descr="C:\Users\roMASHKA\Desktop\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85938"/>
            <a:ext cx="52752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" y="416411"/>
            <a:ext cx="7962541" cy="864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3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ЗАЩИТА ОТ ФИШИНГА</a:t>
            </a:r>
          </a:p>
        </p:txBody>
      </p:sp>
    </p:spTree>
    <p:extLst>
      <p:ext uri="{BB962C8B-B14F-4D97-AF65-F5344CB8AC3E}">
        <p14:creationId xmlns:p14="http://schemas.microsoft.com/office/powerpoint/2010/main" val="187931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60648"/>
            <a:ext cx="9144000" cy="959880"/>
            <a:chOff x="2" y="366190"/>
            <a:chExt cx="9144000" cy="959880"/>
          </a:xfrm>
        </p:grpSpPr>
        <p:pic>
          <p:nvPicPr>
            <p:cNvPr id="1026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-108520" y="274035"/>
            <a:ext cx="8458200" cy="1008111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dirty="0" err="1" smtClean="0">
                <a:solidFill>
                  <a:schemeClr val="bg1"/>
                </a:solidFill>
              </a:rPr>
              <a:t>Кибербуллинг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4833" y="1412776"/>
            <a:ext cx="72728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Что такое КИБЕРБУЛЛИНГ?</a:t>
            </a:r>
          </a:p>
          <a:p>
            <a:pPr algn="ctr"/>
            <a:endParaRPr lang="ru-RU" dirty="0" smtClean="0"/>
          </a:p>
          <a:p>
            <a:pPr algn="ctr"/>
            <a:r>
              <a:rPr lang="ru-RU" sz="2800" b="1" dirty="0" smtClean="0"/>
              <a:t>Кибербуллинг</a:t>
            </a:r>
            <a:r>
              <a:rPr lang="ru-RU" sz="2800" dirty="0" smtClean="0"/>
              <a:t> – это использование компьютеров, мобильных телефонов, смартфонов или любых других технологий, чтобы причинить боль или смущение другому человеку.</a:t>
            </a:r>
          </a:p>
          <a:p>
            <a:endParaRPr lang="ru-RU" dirty="0" smtClean="0"/>
          </a:p>
          <a:p>
            <a:r>
              <a:rPr lang="ru-RU" dirty="0" smtClean="0"/>
              <a:t>Это может быть по телефону, онлайн в социальных сетях, на форумах.</a:t>
            </a:r>
          </a:p>
          <a:p>
            <a:endParaRPr lang="ru-RU" dirty="0" smtClean="0"/>
          </a:p>
          <a:p>
            <a:r>
              <a:rPr lang="ru-RU" dirty="0" smtClean="0"/>
              <a:t>Запугивание и травля теперь происходят не только жизни, но и в сети.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59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60648"/>
            <a:ext cx="9144000" cy="959880"/>
            <a:chOff x="2" y="366190"/>
            <a:chExt cx="9144000" cy="959880"/>
          </a:xfrm>
        </p:grpSpPr>
        <p:pic>
          <p:nvPicPr>
            <p:cNvPr id="1026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-108520" y="274035"/>
            <a:ext cx="8458200" cy="1008111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dirty="0" err="1" smtClean="0">
                <a:solidFill>
                  <a:schemeClr val="bg1"/>
                </a:solidFill>
              </a:rPr>
              <a:t>Кибербуллинг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20890" y="1196752"/>
            <a:ext cx="818388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ctr" defTabSz="892175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892175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defTabSz="892175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defTabSz="892175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defTabSz="892175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892175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892175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892175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892175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/>
              <a:t>3 главных отличия от </a:t>
            </a:r>
            <a:r>
              <a:rPr lang="ru-RU" dirty="0" err="1" smtClean="0"/>
              <a:t>буллинга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АНОНИМНОСТЬ –СКОРОСТЬ -МАССОВОСТЬ</a:t>
            </a:r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107504" y="2564904"/>
            <a:ext cx="504056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428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2855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39282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85710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32137" indent="0" algn="ctr" defTabSz="89285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78565" indent="0" algn="ctr" defTabSz="89285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24992" indent="0" algn="ctr" defTabSz="89285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71419" indent="0" algn="ctr" defTabSz="89285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Анонимность</a:t>
            </a:r>
            <a:r>
              <a:rPr lang="ru-RU" dirty="0" smtClean="0"/>
              <a:t> – травля часто осуществляется с ненастоящей страницы.</a:t>
            </a:r>
          </a:p>
          <a:p>
            <a:r>
              <a:rPr lang="ru-RU" b="1" dirty="0" smtClean="0"/>
              <a:t>Скорость</a:t>
            </a:r>
            <a:r>
              <a:rPr lang="ru-RU" dirty="0" smtClean="0"/>
              <a:t> – информация в интернете распространяется с большой скоростью.</a:t>
            </a:r>
          </a:p>
          <a:p>
            <a:r>
              <a:rPr lang="ru-RU" b="1" dirty="0" smtClean="0"/>
              <a:t>Массовость</a:t>
            </a:r>
            <a:r>
              <a:rPr lang="ru-RU" dirty="0" smtClean="0"/>
              <a:t> – легче привлечь новых участников к травле.</a:t>
            </a:r>
            <a:endParaRPr lang="ru-RU" dirty="0"/>
          </a:p>
        </p:txBody>
      </p:sp>
      <p:pic>
        <p:nvPicPr>
          <p:cNvPr id="11" name="Содержимое 4" descr="1_6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140968"/>
            <a:ext cx="363189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60648"/>
            <a:ext cx="9144000" cy="959880"/>
            <a:chOff x="2" y="366190"/>
            <a:chExt cx="9144000" cy="959880"/>
          </a:xfrm>
        </p:grpSpPr>
        <p:pic>
          <p:nvPicPr>
            <p:cNvPr id="1026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-108520" y="274035"/>
            <a:ext cx="8458200" cy="1008111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dirty="0" err="1" smtClean="0">
                <a:solidFill>
                  <a:schemeClr val="bg1"/>
                </a:solidFill>
              </a:rPr>
              <a:t>Кибербуллинг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1196752"/>
            <a:ext cx="8229600" cy="13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ctr" defTabSz="892175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892175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defTabSz="892175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defTabSz="892175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defTabSz="892175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892175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892175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892175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892175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mtClean="0"/>
              <a:t>Как влияет кибербуллинг на человека?</a:t>
            </a:r>
            <a:endParaRPr lang="ru-RU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57200" y="2852935"/>
            <a:ext cx="4114800" cy="38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428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2855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39282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85710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32137" indent="0" algn="ctr" defTabSz="89285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78565" indent="0" algn="ctr" defTabSz="89285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24992" indent="0" algn="ctr" defTabSz="89285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71419" indent="0" algn="ctr" defTabSz="89285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/>
              <a:t>Человек чувствует себя расстроенным.</a:t>
            </a:r>
          </a:p>
          <a:p>
            <a:r>
              <a:rPr lang="ru-RU" sz="2200" b="1" dirty="0" smtClean="0"/>
              <a:t>Усталость, бессонница.</a:t>
            </a:r>
          </a:p>
          <a:p>
            <a:r>
              <a:rPr lang="ru-RU" sz="2200" b="1" dirty="0" smtClean="0"/>
              <a:t>Головные боли.</a:t>
            </a:r>
          </a:p>
          <a:p>
            <a:r>
              <a:rPr lang="ru-RU" sz="2200" b="1" dirty="0" smtClean="0"/>
              <a:t>Потеря аппетита.</a:t>
            </a:r>
          </a:p>
          <a:p>
            <a:r>
              <a:rPr lang="ru-RU" sz="2200" b="1" dirty="0" smtClean="0"/>
              <a:t>Потеря интереса к увлечениям, хобби.</a:t>
            </a:r>
          </a:p>
          <a:p>
            <a:r>
              <a:rPr lang="ru-RU" sz="2200" b="1" dirty="0" smtClean="0"/>
              <a:t>Чувствует себя смущенным, глупым.</a:t>
            </a:r>
            <a:endParaRPr lang="ru-RU" sz="2200" b="1" dirty="0"/>
          </a:p>
        </p:txBody>
      </p:sp>
      <p:pic>
        <p:nvPicPr>
          <p:cNvPr id="9" name="Содержимое 4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212976"/>
            <a:ext cx="3816424" cy="298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60648"/>
            <a:ext cx="9144000" cy="959880"/>
            <a:chOff x="2" y="366190"/>
            <a:chExt cx="9144000" cy="959880"/>
          </a:xfrm>
        </p:grpSpPr>
        <p:pic>
          <p:nvPicPr>
            <p:cNvPr id="1026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-108520" y="274035"/>
            <a:ext cx="8458200" cy="1008111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dirty="0" err="1" smtClean="0">
                <a:solidFill>
                  <a:schemeClr val="bg1"/>
                </a:solidFill>
              </a:rPr>
              <a:t>Кибербуллинг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56894" y="2924944"/>
            <a:ext cx="828092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428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2855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39282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85710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32137" indent="0" algn="ctr" defTabSz="89285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78565" indent="0" algn="ctr" defTabSz="89285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24992" indent="0" algn="ctr" defTabSz="89285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71419" indent="0" algn="ctr" defTabSz="89285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err="1" smtClean="0"/>
              <a:t>Кибербуллингу</a:t>
            </a:r>
            <a:r>
              <a:rPr lang="ru-RU" sz="2200" b="1" dirty="0" smtClean="0"/>
              <a:t> так же подвержены должностные лица и сотрудники предприятий, как мы знаем </a:t>
            </a:r>
            <a:r>
              <a:rPr lang="ru-RU" sz="2400" dirty="0"/>
              <a:t>«</a:t>
            </a:r>
            <a:r>
              <a:rPr lang="ru-RU" sz="2200" b="1" dirty="0"/>
              <a:t>дискредитация и агрессивные кампании» в отношении публичных </a:t>
            </a:r>
            <a:r>
              <a:rPr lang="ru-RU" sz="2200" b="1" dirty="0" smtClean="0"/>
              <a:t>и не публичных персон </a:t>
            </a:r>
            <a:r>
              <a:rPr lang="ru-RU" sz="2200" b="1" dirty="0"/>
              <a:t>зачастую приводят к «проявлениям физического насилия»</a:t>
            </a:r>
          </a:p>
        </p:txBody>
      </p:sp>
      <p:sp>
        <p:nvSpPr>
          <p:cNvPr id="2" name="AutoShape 2" descr="Как оказалось, в РФ полным ходом идет лютая и ничем не оправданная травля чиновников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7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60648"/>
            <a:ext cx="9144000" cy="959880"/>
            <a:chOff x="2" y="366190"/>
            <a:chExt cx="9144000" cy="959880"/>
          </a:xfrm>
        </p:grpSpPr>
        <p:pic>
          <p:nvPicPr>
            <p:cNvPr id="1026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-108520" y="274035"/>
            <a:ext cx="8458200" cy="1008111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dirty="0" err="1" smtClean="0">
                <a:solidFill>
                  <a:schemeClr val="bg1"/>
                </a:solidFill>
              </a:rPr>
              <a:t>Кибербуллинг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155575" y="1556792"/>
            <a:ext cx="828092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428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2855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39282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85710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32137" indent="0" algn="ctr" defTabSz="89285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78565" indent="0" algn="ctr" defTabSz="89285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24992" indent="0" algn="ctr" defTabSz="89285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71419" indent="0" algn="ctr" defTabSz="89285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/>
              <a:t>Дмитрий Сергеевич Песков в своём интервью отметил: </a:t>
            </a:r>
            <a:r>
              <a:rPr lang="ru-RU" sz="2400" dirty="0"/>
              <a:t>"С одной стороны, у нас есть люди, которые, может быть, многое делают для страны, но при этом совершенно не умеют выражать свои мысли. С другой стороны, в обществе полностью отсутствует толерантность к чужим словам. Порой неловкая фраза может привести к травле"</a:t>
            </a:r>
            <a:endParaRPr lang="ru-RU" sz="2200" b="1" dirty="0"/>
          </a:p>
        </p:txBody>
      </p:sp>
      <p:sp>
        <p:nvSpPr>
          <p:cNvPr id="2" name="AutoShape 2" descr="Как оказалось, в РФ полным ходом идет лютая и ничем не оправданная травля чиновников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https://avatars.dzeninfra.ru/get-zen_doc/168279/pub_5c3f86dbca940600aa090000_5c3f8703df53e700aa305596/scale_24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14599"/>
            <a:ext cx="4714984" cy="303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8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60648"/>
            <a:ext cx="9144000" cy="959880"/>
            <a:chOff x="2" y="366190"/>
            <a:chExt cx="9144000" cy="959880"/>
          </a:xfrm>
        </p:grpSpPr>
        <p:pic>
          <p:nvPicPr>
            <p:cNvPr id="1026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-108520" y="274035"/>
            <a:ext cx="8458200" cy="1008111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dirty="0" err="1" smtClean="0">
                <a:solidFill>
                  <a:schemeClr val="bg1"/>
                </a:solidFill>
              </a:rPr>
              <a:t>Кибербуллинг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155575" y="1556792"/>
            <a:ext cx="828092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428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2855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39282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85710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32137" indent="0" algn="ctr" defTabSz="89285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78565" indent="0" algn="ctr" defTabSz="89285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24992" indent="0" algn="ctr" defTabSz="89285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71419" indent="0" algn="ctr" defTabSz="89285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/>
              <a:t>Самое важное что под «каток» не должны попадать «хорошие», в данной ситуации стоит рассмотреть вопросы психологической подготовки сотрудников в вопросах реакции на такие моменты, ведь, при правильной постановке и агитации можно любую ситуацию обернуть как по благо, так и в негатив.</a:t>
            </a:r>
            <a:endParaRPr lang="ru-RU" sz="2200" b="1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326433" y="4247457"/>
            <a:ext cx="828092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428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2855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39282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85710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32137" indent="0" algn="ctr" defTabSz="89285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78565" indent="0" algn="ctr" defTabSz="89285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24992" indent="0" algn="ctr" defTabSz="89285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71419" indent="0" algn="ctr" defTabSz="89285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err="1" smtClean="0"/>
              <a:t>Процетирую</a:t>
            </a:r>
            <a:r>
              <a:rPr lang="ru-RU" sz="2200" b="1" dirty="0"/>
              <a:t> </a:t>
            </a:r>
            <a:r>
              <a:rPr lang="ru-RU" sz="2200" b="1" dirty="0" err="1" smtClean="0"/>
              <a:t>Пескова</a:t>
            </a:r>
            <a:r>
              <a:rPr lang="ru-RU" sz="2200" b="1" dirty="0" smtClean="0"/>
              <a:t> Д.А. : </a:t>
            </a:r>
            <a:r>
              <a:rPr lang="ru-RU" sz="2400" dirty="0"/>
              <a:t>"Да, в России целая армия </a:t>
            </a:r>
            <a:r>
              <a:rPr lang="ru-RU" sz="2400" dirty="0" err="1" smtClean="0"/>
              <a:t>чиновников,Порой</a:t>
            </a:r>
            <a:r>
              <a:rPr lang="ru-RU" sz="2400" dirty="0" smtClean="0"/>
              <a:t> </a:t>
            </a:r>
            <a:r>
              <a:rPr lang="ru-RU" sz="2400" dirty="0"/>
              <a:t>кажется, что их чересчур много. Это извечная проблема нашего государства". "Безусловно, наши граждане абсолютно нетерпимо относятся к чванству, к проявлению чрезмерной роскоши, и это правильно, - заметил он. - Но большая часть тех, кто состоит на госслужбе, самоотверженно работают на благо страны, они не замешаны ни в какой коррупции. А в обществе отношение к ним такое, что мне порой бывает стыдно говорить, что я чиновник. Ненависть льется через край".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64218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838728"/>
            <a:ext cx="2133600" cy="365125"/>
          </a:xfrm>
        </p:spPr>
        <p:txBody>
          <a:bodyPr/>
          <a:lstStyle/>
          <a:p>
            <a:pPr>
              <a:defRPr/>
            </a:pPr>
            <a:fld id="{849D5EEC-BF98-4A8E-B1C4-20EFC4CCC2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28596" y="1339609"/>
            <a:ext cx="5072098" cy="507209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80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1" lIns="0" tIns="0" rIns="0" bIns="0">
            <a:prstTxWarp prst="textArchUp">
              <a:avLst>
                <a:gd name="adj" fmla="val 10980943"/>
              </a:avLst>
            </a:prstTxWarp>
          </a:bodyPr>
          <a:lstStyle/>
          <a:p>
            <a:pPr algn="ctr">
              <a:defRPr/>
            </a:pP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Организационный уровень защиты</a:t>
            </a:r>
          </a:p>
          <a:p>
            <a:pPr algn="ctr">
              <a:defRPr/>
            </a:pP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14348" y="1625361"/>
            <a:ext cx="4500594" cy="4500594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8000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1" lIns="0" tIns="0" rIns="0" bIns="0">
            <a:prstTxWarp prst="textArchDown">
              <a:avLst/>
            </a:prstTxWarp>
          </a:bodyPr>
          <a:lstStyle/>
          <a:p>
            <a:pPr algn="ctr">
              <a:defRPr/>
            </a:pP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Защита персонала</a:t>
            </a:r>
          </a:p>
        </p:txBody>
      </p:sp>
      <p:sp>
        <p:nvSpPr>
          <p:cNvPr id="7" name="Овал 6"/>
          <p:cNvSpPr/>
          <p:nvPr/>
        </p:nvSpPr>
        <p:spPr>
          <a:xfrm>
            <a:off x="1000100" y="1911113"/>
            <a:ext cx="3929090" cy="392909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8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1" lIns="0" tIns="0" rIns="0" bIns="0">
            <a:prstTxWarp prst="textArchUp">
              <a:avLst>
                <a:gd name="adj" fmla="val 10980943"/>
              </a:avLst>
            </a:prstTxWarp>
          </a:bodyPr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Физическая защита</a:t>
            </a:r>
          </a:p>
          <a:p>
            <a:pPr algn="ctr"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28750" y="2339752"/>
            <a:ext cx="3071813" cy="3071813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5572125" y="1196752"/>
            <a:ext cx="3471863" cy="5643563"/>
          </a:xfrm>
        </p:spPr>
        <p:txBody>
          <a:bodyPr>
            <a:normAutofit fontScale="55000" lnSpcReduction="20000"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dirty="0" smtClean="0"/>
              <a:t>Обеспечение </a:t>
            </a:r>
            <a:r>
              <a:rPr lang="ru-RU" b="1" dirty="0" smtClean="0"/>
              <a:t>безопасности информации</a:t>
            </a:r>
            <a:r>
              <a:rPr lang="ru-RU" dirty="0" smtClean="0"/>
              <a:t> складывается из трех составляющих: </a:t>
            </a:r>
          </a:p>
          <a:p>
            <a:pPr marL="0" indent="355600" eaLnBrk="1" hangingPunct="1">
              <a:defRPr/>
            </a:pPr>
            <a:r>
              <a:rPr lang="ru-RU" dirty="0" smtClean="0"/>
              <a:t>Конфиденциальности, </a:t>
            </a:r>
          </a:p>
          <a:p>
            <a:pPr marL="0" indent="355600" eaLnBrk="1" hangingPunct="1">
              <a:defRPr/>
            </a:pPr>
            <a:r>
              <a:rPr lang="ru-RU" dirty="0" smtClean="0"/>
              <a:t>Целостности,</a:t>
            </a:r>
          </a:p>
          <a:p>
            <a:pPr marL="0" indent="355600" eaLnBrk="1" hangingPunct="1">
              <a:defRPr/>
            </a:pPr>
            <a:r>
              <a:rPr lang="ru-RU" dirty="0" smtClean="0"/>
              <a:t>Доступности.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dirty="0" smtClean="0"/>
              <a:t>Точками приложения процесса защиты информации к информационной системе являются:</a:t>
            </a:r>
          </a:p>
          <a:p>
            <a:pPr marL="177800" indent="177800" eaLnBrk="1" hangingPunct="1">
              <a:defRPr/>
            </a:pPr>
            <a:r>
              <a:rPr lang="ru-RU" dirty="0" smtClean="0"/>
              <a:t>аппаратное обеспечение, </a:t>
            </a:r>
          </a:p>
          <a:p>
            <a:pPr marL="177800" indent="177800" eaLnBrk="1" hangingPunct="1">
              <a:defRPr/>
            </a:pPr>
            <a:r>
              <a:rPr lang="ru-RU" dirty="0" smtClean="0"/>
              <a:t>программное обеспечение </a:t>
            </a:r>
          </a:p>
          <a:p>
            <a:pPr marL="177800" indent="177800" eaLnBrk="1" hangingPunct="1">
              <a:defRPr/>
            </a:pPr>
            <a:r>
              <a:rPr lang="ru-RU" dirty="0" smtClean="0"/>
              <a:t>обеспечение связи (коммуникации).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dirty="0" smtClean="0"/>
              <a:t>Сами процедуры(механизмы) защиты разделяются на </a:t>
            </a:r>
          </a:p>
          <a:p>
            <a:pPr marL="177800" indent="177800" eaLnBrk="1" hangingPunct="1">
              <a:defRPr/>
            </a:pPr>
            <a:r>
              <a:rPr lang="ru-RU" dirty="0" smtClean="0"/>
              <a:t>защиту физического уровня,</a:t>
            </a:r>
          </a:p>
          <a:p>
            <a:pPr marL="177800" indent="177800" eaLnBrk="1" hangingPunct="1">
              <a:defRPr/>
            </a:pPr>
            <a:r>
              <a:rPr lang="ru-RU" dirty="0" smtClean="0"/>
              <a:t>защиту персонала </a:t>
            </a:r>
          </a:p>
          <a:p>
            <a:pPr marL="177800" indent="177800" eaLnBrk="1" hangingPunct="1">
              <a:defRPr/>
            </a:pPr>
            <a:r>
              <a:rPr lang="ru-RU" dirty="0" smtClean="0"/>
              <a:t>организационный уровень.</a:t>
            </a: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800000">
            <a:off x="1643042" y="3125559"/>
            <a:ext cx="2643206" cy="2286016"/>
          </a:xfrm>
          <a:prstGeom prst="triangle">
            <a:avLst>
              <a:gd name="adj" fmla="val 50306"/>
            </a:avLst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lumMod val="75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           </a:t>
            </a:r>
          </a:p>
        </p:txBody>
      </p:sp>
      <p:sp>
        <p:nvSpPr>
          <p:cNvPr id="11" name="Овал 10"/>
          <p:cNvSpPr/>
          <p:nvPr/>
        </p:nvSpPr>
        <p:spPr>
          <a:xfrm>
            <a:off x="2214546" y="3125559"/>
            <a:ext cx="1500198" cy="150019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100" b="1" dirty="0">
                <a:ln w="317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71688" y="2696940"/>
            <a:ext cx="1785937" cy="35718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Обеспечение связи</a:t>
            </a:r>
          </a:p>
        </p:txBody>
      </p:sp>
      <p:sp>
        <p:nvSpPr>
          <p:cNvPr id="13" name="Прямоугольник 12"/>
          <p:cNvSpPr/>
          <p:nvPr/>
        </p:nvSpPr>
        <p:spPr>
          <a:xfrm rot="3600000">
            <a:off x="1136650" y="4166965"/>
            <a:ext cx="1785937" cy="35718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Аппаратное обеспечение</a:t>
            </a:r>
          </a:p>
        </p:txBody>
      </p:sp>
      <p:sp>
        <p:nvSpPr>
          <p:cNvPr id="14" name="Прямоугольник 13"/>
          <p:cNvSpPr/>
          <p:nvPr/>
        </p:nvSpPr>
        <p:spPr>
          <a:xfrm rot="18000000">
            <a:off x="2994025" y="4166965"/>
            <a:ext cx="1785937" cy="35718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Программное обеспечение</a:t>
            </a:r>
          </a:p>
        </p:txBody>
      </p:sp>
      <p:sp>
        <p:nvSpPr>
          <p:cNvPr id="15" name="Стрелка вниз 14"/>
          <p:cNvSpPr/>
          <p:nvPr/>
        </p:nvSpPr>
        <p:spPr>
          <a:xfrm rot="3600000">
            <a:off x="3592355" y="3146046"/>
            <a:ext cx="502286" cy="50228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Ц</a:t>
            </a: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 rot="18000000">
            <a:off x="1806406" y="3146045"/>
            <a:ext cx="502286" cy="50228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</a:t>
            </a:r>
          </a:p>
        </p:txBody>
      </p:sp>
      <p:sp>
        <p:nvSpPr>
          <p:cNvPr id="17" name="Стрелка вверх 16"/>
          <p:cNvSpPr/>
          <p:nvPr/>
        </p:nvSpPr>
        <p:spPr>
          <a:xfrm>
            <a:off x="2714612" y="4625757"/>
            <a:ext cx="500066" cy="50006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2" y="116632"/>
            <a:ext cx="9144000" cy="959880"/>
            <a:chOff x="2" y="366190"/>
            <a:chExt cx="9144000" cy="959880"/>
          </a:xfrm>
        </p:grpSpPr>
        <p:pic>
          <p:nvPicPr>
            <p:cNvPr id="19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Прямоугольник 20"/>
          <p:cNvSpPr/>
          <p:nvPr/>
        </p:nvSpPr>
        <p:spPr>
          <a:xfrm>
            <a:off x="549667" y="411906"/>
            <a:ext cx="3329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Информационная безопасность</a:t>
            </a:r>
          </a:p>
        </p:txBody>
      </p:sp>
    </p:spTree>
    <p:extLst>
      <p:ext uri="{BB962C8B-B14F-4D97-AF65-F5344CB8AC3E}">
        <p14:creationId xmlns:p14="http://schemas.microsoft.com/office/powerpoint/2010/main" val="338716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9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40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2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2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94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92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420"/>
                            </p:stCondLst>
                            <p:childTnLst>
                              <p:par>
                                <p:cTn id="5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34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840"/>
                            </p:stCondLst>
                            <p:childTnLst>
                              <p:par>
                                <p:cTn id="6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6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60"/>
                            </p:stCondLst>
                            <p:childTnLst>
                              <p:par>
                                <p:cTn id="7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4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6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760"/>
                            </p:stCondLst>
                            <p:childTnLst>
                              <p:par>
                                <p:cTn id="9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76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60"/>
                            </p:stCondLst>
                            <p:childTnLst>
                              <p:par>
                                <p:cTn id="10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4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400"/>
                            </p:stCondLst>
                            <p:childTnLst>
                              <p:par>
                                <p:cTn id="1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36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60648"/>
            <a:ext cx="9144000" cy="959880"/>
            <a:chOff x="2" y="366190"/>
            <a:chExt cx="9144000" cy="959880"/>
          </a:xfrm>
        </p:grpSpPr>
        <p:pic>
          <p:nvPicPr>
            <p:cNvPr id="1026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-396552" y="274035"/>
            <a:ext cx="8746232" cy="1008111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Методы борьбы с </a:t>
            </a:r>
            <a:r>
              <a:rPr lang="ru-RU" sz="3200" dirty="0" err="1" smtClean="0">
                <a:solidFill>
                  <a:schemeClr val="bg1"/>
                </a:solidFill>
              </a:rPr>
              <a:t>кибербуллингом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700808"/>
            <a:ext cx="2821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Игнорировать нападки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245514"/>
            <a:ext cx="1959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Не винить себя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708920"/>
            <a:ext cx="4076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Исключить вероятность общения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279670"/>
            <a:ext cx="3521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Соблюдать цифровую диету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3820398"/>
            <a:ext cx="3377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Изменить поведение в сети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43299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Соблюдать правила цифровой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14274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60648"/>
            <a:ext cx="9144000" cy="959880"/>
            <a:chOff x="2" y="366190"/>
            <a:chExt cx="9144000" cy="959880"/>
          </a:xfrm>
        </p:grpSpPr>
        <p:pic>
          <p:nvPicPr>
            <p:cNvPr id="1026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-108520" y="274035"/>
            <a:ext cx="8458200" cy="1008111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chemeClr val="bg1"/>
                </a:solidFill>
              </a:rPr>
              <a:t>Наказание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4847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Пока в российском законодательстве не предусмотрено меры ответственности за травлю в Интернете. Однако это не значит, что инициатора </a:t>
            </a:r>
            <a:r>
              <a:rPr lang="ru-RU" dirty="0" err="1"/>
              <a:t>кибербуллинга</a:t>
            </a:r>
            <a:r>
              <a:rPr lang="ru-RU" dirty="0"/>
              <a:t> нельзя привлечь к ответственности.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969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Наказание может быть назначено и по другим основаниям: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79057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Клевета (статья 129 УК РФ).</a:t>
            </a:r>
          </a:p>
          <a:p>
            <a:r>
              <a:rPr lang="ru-RU" dirty="0"/>
              <a:t>Нарушение неприкосновенности частной жизни (статья 137 УК РФ).</a:t>
            </a:r>
          </a:p>
          <a:p>
            <a:r>
              <a:rPr lang="ru-RU" dirty="0"/>
              <a:t>Угроза убийством или причинением тяжкого вреда здоровью (статья 119 УК РФ).</a:t>
            </a:r>
          </a:p>
          <a:p>
            <a:r>
              <a:rPr lang="ru-RU" dirty="0"/>
              <a:t>Доведение до самоубийства (статья 110 УК РФ).</a:t>
            </a:r>
          </a:p>
          <a:p>
            <a:r>
              <a:rPr lang="ru-RU" dirty="0"/>
              <a:t>Оскорбление (ст. 5.61 КоАП РФ).</a:t>
            </a:r>
          </a:p>
          <a:p>
            <a:r>
              <a:rPr lang="ru-RU" dirty="0"/>
              <a:t>Вымогательство (статья 163 УК РФ).</a:t>
            </a:r>
          </a:p>
        </p:txBody>
      </p:sp>
    </p:spTree>
    <p:extLst>
      <p:ext uri="{BB962C8B-B14F-4D97-AF65-F5344CB8AC3E}">
        <p14:creationId xmlns:p14="http://schemas.microsoft.com/office/powerpoint/2010/main" val="14998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06366"/>
            <a:ext cx="9144000" cy="959880"/>
            <a:chOff x="2" y="366190"/>
            <a:chExt cx="9144000" cy="959880"/>
          </a:xfrm>
        </p:grpSpPr>
        <p:pic>
          <p:nvPicPr>
            <p:cNvPr id="1026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-108520" y="274035"/>
            <a:ext cx="8458200" cy="1008111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dirty="0" err="1" smtClean="0">
                <a:solidFill>
                  <a:schemeClr val="bg1"/>
                </a:solidFill>
              </a:rPr>
              <a:t>Кибербуллинг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1268759"/>
            <a:ext cx="822960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defTabSz="892175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892175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defTabSz="892175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defTabSz="892175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defTabSz="892175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892175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892175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892175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892175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mtClean="0"/>
              <a:t>Рекомендации. Как защитить себя от преследования в сети?</a:t>
            </a:r>
            <a:endParaRPr lang="ru-RU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57200" y="2708919"/>
            <a:ext cx="4546848" cy="43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428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2855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39282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85710" indent="0" algn="ctr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32137" indent="0" algn="ctr" defTabSz="89285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78565" indent="0" algn="ctr" defTabSz="89285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24992" indent="0" algn="ctr" defTabSz="89285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71419" indent="0" algn="ctr" defTabSz="89285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НЕ СООБЩАЙТЕ ЛИЧНЫЕ ДАННЫЕ (ваш адрес, телефон, пароль, номер школы и т.д.)</a:t>
            </a:r>
          </a:p>
          <a:p>
            <a:r>
              <a:rPr lang="ru-RU" b="1" dirty="0" smtClean="0"/>
              <a:t>Решите для себя, кто может видеть ваш профиль и писать вам сообщения.</a:t>
            </a:r>
          </a:p>
          <a:p>
            <a:r>
              <a:rPr lang="ru-RU" b="1" dirty="0" smtClean="0"/>
              <a:t>Узнайте о настройках конфиденциальности ваших приложений. Понимайте, что все сведения, находящиеся на цифровых носителях могут послужить инструментом для злоумышленников </a:t>
            </a:r>
          </a:p>
          <a:p>
            <a:endParaRPr lang="ru-RU" b="1" dirty="0" smtClean="0"/>
          </a:p>
        </p:txBody>
      </p:sp>
      <p:pic>
        <p:nvPicPr>
          <p:cNvPr id="9" name="Содержимое 4" descr="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428999"/>
            <a:ext cx="3600400" cy="239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308879"/>
            <a:ext cx="9144000" cy="959880"/>
            <a:chOff x="2" y="366190"/>
            <a:chExt cx="9144000" cy="959880"/>
          </a:xfrm>
        </p:grpSpPr>
        <p:pic>
          <p:nvPicPr>
            <p:cNvPr id="9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Мошенничество с </a:t>
            </a:r>
            <a:r>
              <a:rPr lang="en-US" dirty="0" smtClean="0">
                <a:solidFill>
                  <a:schemeClr val="bg1"/>
                </a:solidFill>
              </a:rPr>
              <a:t>QR-</a:t>
            </a:r>
            <a:r>
              <a:rPr lang="ru-RU" dirty="0" smtClean="0">
                <a:solidFill>
                  <a:schemeClr val="bg1"/>
                </a:solidFill>
              </a:rPr>
              <a:t>кодами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/>
              <a:t>Мошенники используют сервис снятия наличных денег по QR-коду, который стал доступен в некоторых банках. В мобильном приложении клиент может самостоятельно сгенерировать такой код на нужную сумму, поднести его к сканеру в банкомате и снять наличные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По </a:t>
            </a:r>
            <a:r>
              <a:rPr lang="ru-RU" sz="2000" dirty="0"/>
              <a:t>данным Центробанка, в 2022 году злоумышленники украли у клиентов банков 14,1 млрд. Это рекордный показатель как минимум с 2019 года.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D5EEC-BF98-4A8E-B1C4-20EFC4CCC2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3140968"/>
            <a:ext cx="3888432" cy="239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0968"/>
            <a:ext cx="3132348" cy="245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26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308879"/>
            <a:ext cx="9144000" cy="959880"/>
            <a:chOff x="2" y="366190"/>
            <a:chExt cx="9144000" cy="959880"/>
          </a:xfrm>
        </p:grpSpPr>
        <p:pic>
          <p:nvPicPr>
            <p:cNvPr id="7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QR</a:t>
            </a:r>
            <a:r>
              <a:rPr lang="ru-RU" dirty="0" smtClean="0">
                <a:solidFill>
                  <a:schemeClr val="bg1"/>
                </a:solidFill>
              </a:rPr>
              <a:t>-код, да не тот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Поскольку </a:t>
            </a:r>
            <a:r>
              <a:rPr lang="ru-RU" sz="2000" dirty="0"/>
              <a:t>содержимое QR-кода обычному человеку не понять, фактически мы полагаемся на честность тех, кто загружает в них информацию. Мы не можем заранее проверить, что произойдет, когда мы отсканируем заветный квадрат, — или что именно на самом деле записало туда приложение, в котором мы создавали свой квадрат. Это открывает массу возможностей для злоупотребления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b="1" dirty="0"/>
              <a:t>Фальшивые ссылки</a:t>
            </a:r>
          </a:p>
          <a:p>
            <a:pPr marL="0" indent="0">
              <a:buNone/>
            </a:pPr>
            <a:r>
              <a:rPr lang="ru-RU" sz="2000" b="1" dirty="0"/>
              <a:t>Закодированные в </a:t>
            </a:r>
            <a:endParaRPr lang="ru-RU" sz="2000" b="1" dirty="0" smtClean="0"/>
          </a:p>
          <a:p>
            <a:pPr marL="0" indent="0">
              <a:buNone/>
            </a:pPr>
            <a:r>
              <a:rPr lang="en-US" sz="2000" b="1" dirty="0" smtClean="0"/>
              <a:t>QR-</a:t>
            </a:r>
            <a:r>
              <a:rPr lang="ru-RU" sz="2000" b="1" dirty="0"/>
              <a:t>коде команды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D5EEC-BF98-4A8E-B1C4-20EFC4CCC2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73016"/>
            <a:ext cx="5940152" cy="314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9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1268759"/>
            <a:chOff x="2" y="366190"/>
            <a:chExt cx="9144000" cy="959880"/>
          </a:xfrm>
        </p:grpSpPr>
        <p:pic>
          <p:nvPicPr>
            <p:cNvPr id="7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5" y="403217"/>
            <a:ext cx="8229600" cy="1143000"/>
          </a:xfrm>
        </p:spPr>
        <p:txBody>
          <a:bodyPr/>
          <a:lstStyle/>
          <a:p>
            <a:r>
              <a:rPr lang="ru-RU" sz="3600" b="1" dirty="0">
                <a:solidFill>
                  <a:schemeClr val="bg1"/>
                </a:solidFill>
              </a:rPr>
              <a:t>Как </a:t>
            </a:r>
            <a:r>
              <a:rPr lang="ru-RU" sz="3600" b="1" dirty="0" err="1">
                <a:solidFill>
                  <a:schemeClr val="bg1"/>
                </a:solidFill>
              </a:rPr>
              <a:t>киберпреступники</a:t>
            </a:r>
            <a:r>
              <a:rPr lang="ru-RU" sz="3600" b="1" dirty="0">
                <a:solidFill>
                  <a:schemeClr val="bg1"/>
                </a:solidFill>
              </a:rPr>
              <a:t> маскируют QR-коды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25658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Безусловно</a:t>
            </a:r>
            <a:r>
              <a:rPr lang="ru-RU" sz="2000" dirty="0"/>
              <a:t>, для того чтобы злоумышленники вам навредили, им нужно, чтобы вы отсканировали именно их QR-коды. И для этого у них есть пара любимых приемов</a:t>
            </a:r>
            <a:r>
              <a:rPr lang="ru-RU" sz="2000" dirty="0" smtClean="0"/>
              <a:t>.</a:t>
            </a:r>
          </a:p>
          <a:p>
            <a:r>
              <a:rPr lang="ru-RU" sz="2000" b="1" dirty="0"/>
              <a:t>Мошеннические источники QR-кодов.</a:t>
            </a:r>
            <a:r>
              <a:rPr lang="ru-RU" sz="2000" dirty="0"/>
              <a:t> Чаще всего к этому способу прибегают, чтобы убедить жертву скачать зловредное приложение</a:t>
            </a:r>
            <a:r>
              <a:rPr lang="ru-RU" sz="2000" dirty="0" smtClean="0"/>
              <a:t>.</a:t>
            </a:r>
          </a:p>
          <a:p>
            <a:r>
              <a:rPr lang="ru-RU" sz="2000" b="1" dirty="0"/>
              <a:t>Подмена QR-кода.</a:t>
            </a:r>
            <a:r>
              <a:rPr lang="ru-RU" sz="2000" dirty="0"/>
              <a:t> Нередко злоумышленники пользуются чужим трудом и репутацией и просто заклеивают настоящий QR-код на плакате или табличке подложным</a:t>
            </a:r>
            <a:r>
              <a:rPr lang="ru-RU" sz="2000" dirty="0" smtClean="0"/>
              <a:t>.</a:t>
            </a:r>
          </a:p>
          <a:p>
            <a:r>
              <a:rPr lang="ru-RU" sz="2000" b="1" dirty="0"/>
              <a:t>Уличная реклама с </a:t>
            </a:r>
          </a:p>
          <a:p>
            <a:pPr marL="0" indent="0">
              <a:buNone/>
            </a:pPr>
            <a:r>
              <a:rPr lang="ru-RU" sz="2000" b="1" dirty="0" smtClean="0"/>
              <a:t>подозрительными </a:t>
            </a:r>
            <a:r>
              <a:rPr lang="ru-RU" sz="2000" b="1" dirty="0"/>
              <a:t>ссылками</a:t>
            </a:r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D5EEC-BF98-4A8E-B1C4-20EFC4CCC2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74318"/>
            <a:ext cx="4788024" cy="298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1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308878"/>
            <a:ext cx="9144000" cy="1247913"/>
            <a:chOff x="2" y="366190"/>
            <a:chExt cx="9144000" cy="959880"/>
          </a:xfrm>
        </p:grpSpPr>
        <p:pic>
          <p:nvPicPr>
            <p:cNvPr id="6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575048"/>
          </a:xfrm>
        </p:spPr>
        <p:txBody>
          <a:bodyPr/>
          <a:lstStyle/>
          <a:p>
            <a:r>
              <a:rPr lang="ru-RU" sz="4000" b="1" dirty="0">
                <a:solidFill>
                  <a:schemeClr val="bg1"/>
                </a:solidFill>
              </a:rPr>
              <a:t>Как не попасть в беду с </a:t>
            </a:r>
            <a:r>
              <a:rPr lang="ru-RU" sz="4000" b="1" dirty="0" smtClean="0">
                <a:solidFill>
                  <a:schemeClr val="bg1"/>
                </a:solidFill>
              </a:rPr>
              <a:t>QR-кодом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/>
              <a:t>Чтобы не стать жертвой </a:t>
            </a:r>
            <a:r>
              <a:rPr lang="ru-RU" sz="2000" dirty="0" err="1"/>
              <a:t>киберпреступников</a:t>
            </a:r>
            <a:r>
              <a:rPr lang="ru-RU" sz="2000" dirty="0"/>
              <a:t>, при использовании QR-кодов соблюдайте несколько простых правил:</a:t>
            </a:r>
          </a:p>
          <a:p>
            <a:r>
              <a:rPr lang="ru-RU" sz="2000" dirty="0"/>
              <a:t>Не пользуйтесь QR-кодами, полученными из очевидно подозрительных источников.</a:t>
            </a:r>
          </a:p>
          <a:p>
            <a:r>
              <a:rPr lang="ru-RU" sz="2000" dirty="0"/>
              <a:t>Обращайте внимание на ссылки, которые отображаются при сканировании кода. Будьте особенно осторожны, если внешний вид URL изменили при помощи сервиса сокращения ссылок, — в случае с QR-кодами для этого нет веских причин. Лучше найдите интересующий вас сайт поиском в Интернете, а приложение — через официальный магазин.</a:t>
            </a:r>
          </a:p>
          <a:p>
            <a:r>
              <a:rPr lang="ru-RU" sz="2000" dirty="0"/>
              <a:t>Прежде чем сканировать QR-коды с рекламных плакатов и вывесок, убедитесь, что оригинальное изображение не заклеено картинкой с подложным кодом.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D5EEC-BF98-4A8E-B1C4-20EFC4CCC2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" y="366190"/>
            <a:ext cx="9144000" cy="959880"/>
            <a:chOff x="2" y="366190"/>
            <a:chExt cx="9144000" cy="959880"/>
          </a:xfrm>
        </p:grpSpPr>
        <p:pic>
          <p:nvPicPr>
            <p:cNvPr id="1026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 dirty="0"/>
          </a:p>
        </p:txBody>
      </p:sp>
      <p:pic>
        <p:nvPicPr>
          <p:cNvPr id="9" name="Picture 3" descr="C:\Users\roMASHKA\Desktop\695c95f59286b18bb3dc785da54e47a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28750"/>
            <a:ext cx="485775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540568" y="472018"/>
            <a:ext cx="914400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БУДЬТЕ  ВНИМАТЕЛЬНЕЙ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СПАСИБО </a:t>
            </a:r>
            <a:endParaRPr lang="ru-RU" sz="54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672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D5EEC-BF98-4A8E-B1C4-20EFC4CCC2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" y="116632"/>
            <a:ext cx="9144000" cy="959880"/>
            <a:chOff x="2" y="366190"/>
            <a:chExt cx="9144000" cy="959880"/>
          </a:xfrm>
        </p:grpSpPr>
        <p:pic>
          <p:nvPicPr>
            <p:cNvPr id="7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549667" y="411906"/>
            <a:ext cx="3329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Информационная безопасность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549667" y="1062208"/>
            <a:ext cx="8229600" cy="2374900"/>
          </a:xfrm>
        </p:spPr>
        <p:txBody>
          <a:bodyPr/>
          <a:lstStyle/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r>
              <a:rPr lang="ru-RU" altLang="ru-RU" sz="1800" b="1" dirty="0" smtClean="0"/>
              <a:t>Угроза безопасности компьютерной системы</a:t>
            </a:r>
            <a:r>
              <a:rPr lang="ru-RU" altLang="ru-RU" sz="1800" dirty="0" smtClean="0"/>
              <a:t> - это потенциально возможное происшествие (преднамеренное или нет), которое может оказать нежелательное воздействие на саму систему, а также на информацию, хранящуюся в ней. </a:t>
            </a:r>
          </a:p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r>
              <a:rPr lang="ru-RU" altLang="ru-RU" sz="1800" dirty="0" smtClean="0"/>
              <a:t>Анализ угроз информационной безопасности выявил следующую статистику:</a:t>
            </a:r>
          </a:p>
        </p:txBody>
      </p:sp>
      <p:graphicFrame>
        <p:nvGraphicFramePr>
          <p:cNvPr id="11" name="Диаграмма 3"/>
          <p:cNvGraphicFramePr>
            <a:graphicFrameLocks/>
          </p:cNvGraphicFramePr>
          <p:nvPr/>
        </p:nvGraphicFramePr>
        <p:xfrm>
          <a:off x="725488" y="2967038"/>
          <a:ext cx="7835900" cy="325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6" imgW="7834039" imgH="3255546" progId="Excel.Chart.8">
                  <p:embed/>
                </p:oleObj>
              </mc:Choice>
              <mc:Fallback>
                <p:oleObj r:id="rId6" imgW="7834039" imgH="325554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2967038"/>
                        <a:ext cx="7835900" cy="325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972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D5EEC-BF98-4A8E-B1C4-20EFC4CCC2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Объект 1"/>
          <p:cNvGraphicFramePr>
            <a:graphicFrameLocks noGrp="1"/>
          </p:cNvGraphicFramePr>
          <p:nvPr>
            <p:ph idx="1"/>
          </p:nvPr>
        </p:nvGraphicFramePr>
        <p:xfrm>
          <a:off x="457200" y="1643050"/>
          <a:ext cx="822960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2" y="210970"/>
            <a:ext cx="9144000" cy="959880"/>
            <a:chOff x="2" y="366190"/>
            <a:chExt cx="9144000" cy="959880"/>
          </a:xfrm>
        </p:grpSpPr>
        <p:pic>
          <p:nvPicPr>
            <p:cNvPr id="8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79512" y="210970"/>
            <a:ext cx="8229600" cy="971550"/>
          </a:xfrm>
        </p:spPr>
        <p:txBody>
          <a:bodyPr/>
          <a:lstStyle/>
          <a:p>
            <a:r>
              <a:rPr lang="ru-RU" altLang="ru-RU" sz="3200" dirty="0" smtClean="0">
                <a:solidFill>
                  <a:schemeClr val="bg1"/>
                </a:solidFill>
              </a:rPr>
              <a:t>Виды информационных угроз</a:t>
            </a:r>
          </a:p>
        </p:txBody>
      </p:sp>
    </p:spTree>
    <p:extLst>
      <p:ext uri="{BB962C8B-B14F-4D97-AF65-F5344CB8AC3E}">
        <p14:creationId xmlns:p14="http://schemas.microsoft.com/office/powerpoint/2010/main" val="5714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D5EEC-BF98-4A8E-B1C4-20EFC4CCC2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340768"/>
            <a:ext cx="82296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33375" indent="-333375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277813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6013" indent="-22225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2100" indent="-22225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188" indent="-222250" algn="l" defTabSz="8921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5351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1779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8205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4633" indent="-223214" algn="l" defTabSz="8928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b="1" i="1" dirty="0" smtClean="0"/>
              <a:t>организация режима и охраны</a:t>
            </a:r>
            <a:r>
              <a:rPr lang="ru-RU" sz="2400" dirty="0" smtClean="0"/>
              <a:t>. </a:t>
            </a:r>
          </a:p>
          <a:p>
            <a:pPr>
              <a:defRPr/>
            </a:pPr>
            <a:r>
              <a:rPr lang="ru-RU" sz="2400" b="1" i="1" dirty="0" smtClean="0"/>
              <a:t>организация работы с сотрудниками</a:t>
            </a:r>
            <a:r>
              <a:rPr lang="ru-RU" sz="2400" dirty="0" smtClean="0"/>
              <a:t> (подбор и расстановка персонала, включая ознакомление с сотрудниками, их изучение, обучение правилам работы с конфиденциальной информацией, ознакомление с мерами ответственности за нарушение правил защиты информации и др.)</a:t>
            </a:r>
          </a:p>
          <a:p>
            <a:pPr>
              <a:defRPr/>
            </a:pPr>
            <a:r>
              <a:rPr lang="ru-RU" sz="2400" b="1" i="1" dirty="0" smtClean="0"/>
              <a:t>организация работы с документами</a:t>
            </a:r>
            <a:r>
              <a:rPr lang="ru-RU" sz="2400" dirty="0" smtClean="0"/>
              <a:t> и документированной информацией (разработка, использование, учет, исполнение, возврат, хранение и уничтожение документов и носителей конфиденциальной информации)</a:t>
            </a:r>
          </a:p>
          <a:p>
            <a:pPr>
              <a:defRPr/>
            </a:pPr>
            <a:r>
              <a:rPr lang="ru-RU" sz="2400" b="1" i="1" dirty="0" smtClean="0"/>
              <a:t>организация использования технических средств</a:t>
            </a:r>
            <a:r>
              <a:rPr lang="ru-RU" sz="2400" dirty="0" smtClean="0"/>
              <a:t> сбора, обработки, накопления и хранения конфиденциальной информации;</a:t>
            </a:r>
          </a:p>
          <a:p>
            <a:pPr>
              <a:defRPr/>
            </a:pPr>
            <a:r>
              <a:rPr lang="ru-RU" sz="2400" b="1" i="1" dirty="0" smtClean="0"/>
              <a:t>организация работы по анализу внутренних и внешних угроз</a:t>
            </a:r>
            <a:r>
              <a:rPr lang="ru-RU" sz="2400" dirty="0" smtClean="0"/>
              <a:t> конфиденциальной информации и выработке мер по обеспечению ее защиты;</a:t>
            </a:r>
          </a:p>
          <a:p>
            <a:pPr>
              <a:defRPr/>
            </a:pPr>
            <a:r>
              <a:rPr lang="ru-RU" sz="2400" b="1" i="1" dirty="0" smtClean="0"/>
              <a:t>организация работы по проведению систематического контроля за работой персонала</a:t>
            </a:r>
            <a:r>
              <a:rPr lang="ru-RU" sz="2400" dirty="0" smtClean="0"/>
              <a:t> с конфиденциальной информацией, порядком учета, хранения и уничтожения документов и технических носителей.</a:t>
            </a:r>
            <a:endParaRPr lang="ru-RU" sz="24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0" y="262676"/>
            <a:ext cx="9144000" cy="959880"/>
            <a:chOff x="2" y="366190"/>
            <a:chExt cx="9144000" cy="959880"/>
          </a:xfrm>
        </p:grpSpPr>
        <p:pic>
          <p:nvPicPr>
            <p:cNvPr id="8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359" y="215175"/>
            <a:ext cx="8229600" cy="955675"/>
          </a:xfrm>
        </p:spPr>
        <p:txBody>
          <a:bodyPr/>
          <a:lstStyle/>
          <a:p>
            <a:pPr eaLnBrk="1" hangingPunct="1"/>
            <a:r>
              <a:rPr lang="ru-RU" altLang="ru-RU" sz="3200" dirty="0">
                <a:solidFill>
                  <a:schemeClr val="bg1"/>
                </a:solidFill>
              </a:rPr>
              <a:t>Организационная защита</a:t>
            </a:r>
          </a:p>
        </p:txBody>
      </p:sp>
    </p:spTree>
    <p:extLst>
      <p:ext uri="{BB962C8B-B14F-4D97-AF65-F5344CB8AC3E}">
        <p14:creationId xmlns:p14="http://schemas.microsoft.com/office/powerpoint/2010/main" val="85195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" y="210970"/>
            <a:ext cx="9144000" cy="959880"/>
            <a:chOff x="2" y="366190"/>
            <a:chExt cx="9144000" cy="959880"/>
          </a:xfrm>
        </p:grpSpPr>
        <p:pic>
          <p:nvPicPr>
            <p:cNvPr id="8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D5EEC-BF98-4A8E-B1C4-20EFC4CCC2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72113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ru-RU" u="sng" dirty="0" smtClean="0"/>
              <a:t>Детекторы</a:t>
            </a:r>
            <a:r>
              <a:rPr lang="ru-RU" dirty="0" smtClean="0"/>
              <a:t> позволяют обнаруживать файлы, заражённые одним из нескольких известных вирусов. Некоторые программы-детекторы также выполняют эвристический анализ файлов и системных областей дисков, что часто (но отнюдь не всегда) позволяет обнаруживать новые, не известные программе-детектору, вирусы. </a:t>
            </a:r>
          </a:p>
          <a:p>
            <a:pPr>
              <a:defRPr/>
            </a:pPr>
            <a:r>
              <a:rPr lang="ru-RU" u="sng" dirty="0" smtClean="0"/>
              <a:t>Фильтры</a:t>
            </a:r>
            <a:r>
              <a:rPr lang="ru-RU" dirty="0" smtClean="0"/>
              <a:t> - </a:t>
            </a:r>
            <a:r>
              <a:rPr lang="ru-RU" dirty="0"/>
              <a:t>это резидентные программы, которые оповещают пользователя о всех попытках какой-либо программы записаться на диск</a:t>
            </a:r>
            <a:r>
              <a:rPr lang="ru-RU" dirty="0" smtClean="0"/>
              <a:t>, а </a:t>
            </a:r>
            <a:r>
              <a:rPr lang="ru-RU" dirty="0"/>
              <a:t>уж тем более отформатировать </a:t>
            </a:r>
            <a:r>
              <a:rPr lang="ru-RU" dirty="0" smtClean="0"/>
              <a:t>его, а </a:t>
            </a:r>
            <a:r>
              <a:rPr lang="ru-RU" dirty="0"/>
              <a:t>также о других подозрительных </a:t>
            </a:r>
            <a:r>
              <a:rPr lang="ru-RU" dirty="0" smtClean="0"/>
              <a:t>действиях. </a:t>
            </a:r>
          </a:p>
          <a:p>
            <a:pPr>
              <a:defRPr/>
            </a:pPr>
            <a:r>
              <a:rPr lang="ru-RU" u="sng" dirty="0" smtClean="0"/>
              <a:t>Программы-доктора </a:t>
            </a:r>
            <a:r>
              <a:rPr lang="ru-RU" u="sng" dirty="0"/>
              <a:t>или </a:t>
            </a:r>
            <a:r>
              <a:rPr lang="ru-RU" u="sng" dirty="0" smtClean="0"/>
              <a:t>фаги</a:t>
            </a:r>
            <a:r>
              <a:rPr lang="ru-RU" dirty="0" smtClean="0"/>
              <a:t> </a:t>
            </a:r>
            <a:r>
              <a:rPr lang="ru-RU" dirty="0"/>
              <a:t>не только находят зараженные вирусами файлы, но и «лечат» их, т.е. удаляют из файла тело программы-вируса, возвращая файлы в исходное состояние. </a:t>
            </a:r>
            <a:endParaRPr lang="ru-RU" dirty="0" smtClean="0"/>
          </a:p>
          <a:p>
            <a:pPr>
              <a:defRPr/>
            </a:pPr>
            <a:r>
              <a:rPr lang="ru-RU" u="sng" dirty="0" smtClean="0"/>
              <a:t>Ревизоры</a:t>
            </a:r>
            <a:r>
              <a:rPr lang="ru-RU" dirty="0" smtClean="0"/>
              <a:t> </a:t>
            </a:r>
            <a:r>
              <a:rPr lang="ru-RU" dirty="0"/>
              <a:t>запоминают сведения о состоянии файлов и системных областей дисков, а при последующих запусках – сравнивают их состояние исходным. </a:t>
            </a:r>
            <a:r>
              <a:rPr lang="ru-RU" dirty="0" smtClean="0"/>
              <a:t>При </a:t>
            </a:r>
            <a:r>
              <a:rPr lang="ru-RU" dirty="0"/>
              <a:t>выявлении несоответствий об этом сообщается пользователю. </a:t>
            </a:r>
          </a:p>
          <a:p>
            <a:pPr>
              <a:defRPr/>
            </a:pPr>
            <a:r>
              <a:rPr lang="ru-RU" u="sng" dirty="0" smtClean="0"/>
              <a:t>Сторожа</a:t>
            </a:r>
            <a:r>
              <a:rPr lang="ru-RU" dirty="0" smtClean="0"/>
              <a:t> </a:t>
            </a:r>
            <a:r>
              <a:rPr lang="ru-RU" dirty="0"/>
              <a:t>или фильтры располагаются резидентно в оперативной памяти компьютера и проверяют на наличие вирусов запускаемые файлы и вставляемые </a:t>
            </a:r>
            <a:r>
              <a:rPr lang="en-US" dirty="0" smtClean="0"/>
              <a:t>USB-</a:t>
            </a:r>
            <a:r>
              <a:rPr lang="ru-RU" dirty="0" smtClean="0"/>
              <a:t>накопители.</a:t>
            </a:r>
            <a:r>
              <a:rPr lang="ru-RU" dirty="0"/>
              <a:t> </a:t>
            </a:r>
          </a:p>
          <a:p>
            <a:pPr>
              <a:defRPr/>
            </a:pPr>
            <a:r>
              <a:rPr lang="ru-RU" u="sng" dirty="0" smtClean="0"/>
              <a:t>Программы-вакцины</a:t>
            </a:r>
            <a:r>
              <a:rPr lang="ru-RU" dirty="0" smtClean="0"/>
              <a:t> </a:t>
            </a:r>
            <a:r>
              <a:rPr lang="ru-RU" dirty="0"/>
              <a:t>или </a:t>
            </a:r>
            <a:r>
              <a:rPr lang="ru-RU" dirty="0" err="1" smtClean="0"/>
              <a:t>иммунизаторы</a:t>
            </a:r>
            <a:r>
              <a:rPr lang="ru-RU" dirty="0" smtClean="0"/>
              <a:t> </a:t>
            </a:r>
            <a:r>
              <a:rPr lang="ru-RU" dirty="0"/>
              <a:t>модифицируют программы и диски таким образом, что это не отражается на работе программ, но тот вирус, от которого производится вакцинация, считает эти программы или диски уже заражёнными. 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8824" y="188640"/>
            <a:ext cx="8229600" cy="955675"/>
          </a:xfrm>
        </p:spPr>
        <p:txBody>
          <a:bodyPr/>
          <a:lstStyle/>
          <a:p>
            <a:r>
              <a:rPr lang="ru-RU" altLang="ru-RU" sz="3200" dirty="0">
                <a:solidFill>
                  <a:schemeClr val="bg1"/>
                </a:solidFill>
              </a:rPr>
              <a:t>ВИДЫ АНТИВИРУСНЫХ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28548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D5EEC-BF98-4A8E-B1C4-20EFC4CCC2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" y="210970"/>
            <a:ext cx="9144000" cy="959880"/>
            <a:chOff x="2" y="366190"/>
            <a:chExt cx="9144000" cy="959880"/>
          </a:xfrm>
        </p:grpSpPr>
        <p:pic>
          <p:nvPicPr>
            <p:cNvPr id="6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8824" y="188640"/>
            <a:ext cx="8229600" cy="955675"/>
          </a:xfrm>
        </p:spPr>
        <p:txBody>
          <a:bodyPr/>
          <a:lstStyle/>
          <a:p>
            <a:r>
              <a:rPr lang="ru-RU" altLang="ru-RU" sz="3200" dirty="0" smtClean="0">
                <a:solidFill>
                  <a:schemeClr val="bg1"/>
                </a:solidFill>
              </a:rPr>
              <a:t>ФИШИНГ</a:t>
            </a:r>
            <a:endParaRPr lang="ru-RU" altLang="ru-RU" sz="32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f8d898cd790dda7a635b43364856906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1628800"/>
            <a:ext cx="601216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roMASHKA\Desktop\mvd20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212164"/>
            <a:ext cx="2954341" cy="236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D5EEC-BF98-4A8E-B1C4-20EFC4CCC2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" y="210970"/>
            <a:ext cx="9144000" cy="959880"/>
            <a:chOff x="2" y="366190"/>
            <a:chExt cx="9144000" cy="959880"/>
          </a:xfrm>
        </p:grpSpPr>
        <p:pic>
          <p:nvPicPr>
            <p:cNvPr id="6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366190"/>
              <a:ext cx="9144000" cy="959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543" y="460528"/>
              <a:ext cx="677910" cy="763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107503" y="1268760"/>
            <a:ext cx="4714871" cy="5589240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err="1" smtClean="0"/>
              <a:t>Фи́шинг</a:t>
            </a:r>
            <a:r>
              <a:rPr lang="ru-RU" sz="2000" i="1" dirty="0" smtClean="0"/>
              <a:t> </a:t>
            </a:r>
            <a:r>
              <a:rPr lang="ru-RU" sz="2400" i="1" dirty="0" smtClean="0"/>
              <a:t>(англ. </a:t>
            </a:r>
            <a:r>
              <a:rPr lang="ru-RU" sz="2400" i="1" dirty="0" err="1" smtClean="0"/>
              <a:t>phishing</a:t>
            </a:r>
            <a:r>
              <a:rPr lang="ru-RU" sz="2400" i="1" dirty="0" smtClean="0"/>
              <a:t>, от </a:t>
            </a:r>
            <a:r>
              <a:rPr lang="ru-RU" sz="2400" i="1" dirty="0" err="1" smtClean="0"/>
              <a:t>fishing</a:t>
            </a:r>
            <a:r>
              <a:rPr lang="ru-RU" sz="2400" i="1" dirty="0" smtClean="0"/>
              <a:t> — рыбная ловля— вид </a:t>
            </a:r>
            <a:r>
              <a:rPr lang="ru-RU" sz="2400" i="1" dirty="0" err="1" smtClean="0"/>
              <a:t>интернет-мошенничества</a:t>
            </a:r>
            <a:r>
              <a:rPr lang="ru-RU" sz="2400" i="1" dirty="0" smtClean="0"/>
              <a:t>, целью которого является получение доступа к конфиденциальным данным пользователей — логинам и паролям. </a:t>
            </a:r>
            <a:endParaRPr lang="ru-RU" sz="2400" i="1" dirty="0"/>
          </a:p>
        </p:txBody>
      </p:sp>
      <p:pic>
        <p:nvPicPr>
          <p:cNvPr id="10" name="Рисунок 9" descr="Phishing03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2375" y="1472452"/>
            <a:ext cx="3926089" cy="4653136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23528" y="125760"/>
            <a:ext cx="8229600" cy="1143000"/>
          </a:xfrm>
        </p:spPr>
        <p:txBody>
          <a:bodyPr/>
          <a:lstStyle/>
          <a:p>
            <a:r>
              <a:rPr lang="ru-RU" altLang="ru-RU" sz="3200" dirty="0" smtClean="0">
                <a:solidFill>
                  <a:schemeClr val="bg1"/>
                </a:solidFill>
              </a:rPr>
              <a:t>ФИШИНГ</a:t>
            </a:r>
            <a:endParaRPr lang="ru-RU" alt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 СЗУ">
      <a:dk1>
        <a:srgbClr val="0D75BA"/>
      </a:dk1>
      <a:lt1>
        <a:sysClr val="window" lastClr="FFFFFF"/>
      </a:lt1>
      <a:dk2>
        <a:srgbClr val="0D75BA"/>
      </a:dk2>
      <a:lt2>
        <a:srgbClr val="B0B0B0"/>
      </a:lt2>
      <a:accent1>
        <a:srgbClr val="3498DB"/>
      </a:accent1>
      <a:accent2>
        <a:srgbClr val="D61C35"/>
      </a:accent2>
      <a:accent3>
        <a:srgbClr val="22BA59"/>
      </a:accent3>
      <a:accent4>
        <a:srgbClr val="ED9A00"/>
      </a:accent4>
      <a:accent5>
        <a:srgbClr val="1DD6B7"/>
      </a:accent5>
      <a:accent6>
        <a:srgbClr val="D61D7D"/>
      </a:accent6>
      <a:hlink>
        <a:srgbClr val="002060"/>
      </a:hlink>
      <a:folHlink>
        <a:srgbClr val="800080"/>
      </a:folHlink>
    </a:clrScheme>
    <a:fontScheme name="Основной текст на белом фоне">
      <a:majorFont>
        <a:latin typeface="Lato Light"/>
        <a:ea typeface=""/>
        <a:cs typeface=""/>
      </a:majorFont>
      <a:minorFont>
        <a:latin typeface="Lat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1624</Words>
  <Application>Microsoft Office PowerPoint</Application>
  <PresentationFormat>Экран (4:3)</PresentationFormat>
  <Paragraphs>252</Paragraphs>
  <Slides>37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1_Тема Office</vt:lpstr>
      <vt:lpstr>Диаграмма Microsoft Excel</vt:lpstr>
      <vt:lpstr>СЕВЕРО-ЗАПАДНОЕ УПРАВЛЕНИЕ РОСТЕХНАДЗОРА </vt:lpstr>
      <vt:lpstr>Презентация PowerPoint</vt:lpstr>
      <vt:lpstr>Презентация PowerPoint</vt:lpstr>
      <vt:lpstr>Презентация PowerPoint</vt:lpstr>
      <vt:lpstr>Виды информационных угроз</vt:lpstr>
      <vt:lpstr>Организационная защита</vt:lpstr>
      <vt:lpstr>ВИДЫ АНТИВИРУСНЫХ ПРОГРАММ</vt:lpstr>
      <vt:lpstr>ФИШИНГ</vt:lpstr>
      <vt:lpstr>ФИШИНГ</vt:lpstr>
      <vt:lpstr>Презентация PowerPoint</vt:lpstr>
      <vt:lpstr>СХЕМА ДЕЙСТВИЙ ФИШИНГА</vt:lpstr>
      <vt:lpstr>ФИШИНГ</vt:lpstr>
      <vt:lpstr>ФИШИНГ</vt:lpstr>
      <vt:lpstr>ФИШИНГ</vt:lpstr>
      <vt:lpstr>ФИШИНГ</vt:lpstr>
      <vt:lpstr>ФИШИНГ</vt:lpstr>
      <vt:lpstr>ФИШИНГ</vt:lpstr>
      <vt:lpstr>ФИШИНГ</vt:lpstr>
      <vt:lpstr>ФИШИНГ</vt:lpstr>
      <vt:lpstr>Презентация PowerPoint</vt:lpstr>
      <vt:lpstr>Презентация PowerPoint</vt:lpstr>
      <vt:lpstr>Презентация PowerPoint</vt:lpstr>
      <vt:lpstr>ЗАЩИТА ОТ ФИШИНГА</vt:lpstr>
      <vt:lpstr>      Кибербуллинг</vt:lpstr>
      <vt:lpstr>      Кибербуллинг</vt:lpstr>
      <vt:lpstr>      Кибербуллинг</vt:lpstr>
      <vt:lpstr>      Кибербуллинг</vt:lpstr>
      <vt:lpstr>      Кибербуллинг</vt:lpstr>
      <vt:lpstr>      Кибербуллинг</vt:lpstr>
      <vt:lpstr>Методы борьбы с кибербуллингом</vt:lpstr>
      <vt:lpstr>      Наказание</vt:lpstr>
      <vt:lpstr>      Кибербуллинг</vt:lpstr>
      <vt:lpstr>Мошенничество с QR-кодами</vt:lpstr>
      <vt:lpstr>QR-код, да не тот</vt:lpstr>
      <vt:lpstr>Как киберпреступники маскируют QR-коды </vt:lpstr>
      <vt:lpstr>Как не попасть в беду с QR-кодом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СЕВЕРО-ЗАПАДНОЕ УПРАВЛЕНИЕ РОСТЕХНАДЗОРА</dc:title>
  <dc:creator>Синицына Л.Н.</dc:creator>
  <cp:lastModifiedBy>Загребельная Ольга Владимировна</cp:lastModifiedBy>
  <cp:revision>65</cp:revision>
  <dcterms:created xsi:type="dcterms:W3CDTF">2020-12-18T08:18:17Z</dcterms:created>
  <dcterms:modified xsi:type="dcterms:W3CDTF">2024-02-16T12:28:06Z</dcterms:modified>
</cp:coreProperties>
</file>